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51"/>
  </p:notesMasterIdLst>
  <p:handoutMasterIdLst>
    <p:handoutMasterId r:id="rId52"/>
  </p:handoutMasterIdLst>
  <p:sldIdLst>
    <p:sldId id="294" r:id="rId2"/>
    <p:sldId id="369" r:id="rId3"/>
    <p:sldId id="562" r:id="rId4"/>
    <p:sldId id="564" r:id="rId5"/>
    <p:sldId id="663" r:id="rId6"/>
    <p:sldId id="712" r:id="rId7"/>
    <p:sldId id="713" r:id="rId8"/>
    <p:sldId id="714" r:id="rId9"/>
    <p:sldId id="715" r:id="rId10"/>
    <p:sldId id="716" r:id="rId11"/>
    <p:sldId id="717" r:id="rId12"/>
    <p:sldId id="718" r:id="rId13"/>
    <p:sldId id="720" r:id="rId14"/>
    <p:sldId id="721" r:id="rId15"/>
    <p:sldId id="722" r:id="rId16"/>
    <p:sldId id="723" r:id="rId17"/>
    <p:sldId id="367" r:id="rId18"/>
    <p:sldId id="504" r:id="rId19"/>
    <p:sldId id="685" r:id="rId20"/>
    <p:sldId id="505" r:id="rId21"/>
    <p:sldId id="687" r:id="rId22"/>
    <p:sldId id="653" r:id="rId23"/>
    <p:sldId id="646" r:id="rId24"/>
    <p:sldId id="724" r:id="rId25"/>
    <p:sldId id="725" r:id="rId26"/>
    <p:sldId id="693" r:id="rId27"/>
    <p:sldId id="726" r:id="rId28"/>
    <p:sldId id="727" r:id="rId29"/>
    <p:sldId id="694" r:id="rId30"/>
    <p:sldId id="729" r:id="rId31"/>
    <p:sldId id="583" r:id="rId32"/>
    <p:sldId id="647" r:id="rId33"/>
    <p:sldId id="584" r:id="rId34"/>
    <p:sldId id="652" r:id="rId35"/>
    <p:sldId id="648" r:id="rId36"/>
    <p:sldId id="650" r:id="rId37"/>
    <p:sldId id="651" r:id="rId38"/>
    <p:sldId id="730" r:id="rId39"/>
    <p:sldId id="733" r:id="rId40"/>
    <p:sldId id="735" r:id="rId41"/>
    <p:sldId id="736" r:id="rId42"/>
    <p:sldId id="737" r:id="rId43"/>
    <p:sldId id="738" r:id="rId44"/>
    <p:sldId id="739" r:id="rId45"/>
    <p:sldId id="742" r:id="rId46"/>
    <p:sldId id="743" r:id="rId47"/>
    <p:sldId id="740" r:id="rId48"/>
    <p:sldId id="732" r:id="rId49"/>
    <p:sldId id="731" r:id="rId5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1" autoAdjust="0"/>
    <p:restoredTop sz="95022" autoAdjust="0"/>
  </p:normalViewPr>
  <p:slideViewPr>
    <p:cSldViewPr>
      <p:cViewPr>
        <p:scale>
          <a:sx n="100" d="100"/>
          <a:sy n="100" d="100"/>
        </p:scale>
        <p:origin x="664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E99D3DEB-EF92-004B-A78B-1002814CFF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818D6943-66E1-7C4D-A8FE-27FDE9CDF1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F5871B0C-2D2B-DB48-909C-5581357F894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2341" name="Rectangle 5">
            <a:extLst>
              <a:ext uri="{FF2B5EF4-FFF2-40B4-BE49-F238E27FC236}">
                <a16:creationId xmlns:a16="http://schemas.microsoft.com/office/drawing/2014/main" id="{F961DC7C-C03A-0B43-9670-C00DACACDA7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6529824-1143-7F4D-8908-C7327A17437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42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24575,'0'-23'0,"1"-1"0,3-3 0,1-4 0,0 9 0,-1 2 0,-3 13 0,-1 5 0,1 2 0,0 4 0,2 2 0,2 4 0,0 2 0,0 1 0,1 1 0,-1-1 0,1 0 0,-1 0 0,-1 0 0,1 1 0,-1 1 0,1-1 0,-1 0 0,-1-2 0,0-2 0,0-3 0,-1-1 0,0 0 0,-1-2 0,0-2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54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24575,'1'12'0,"0"1"0,-1 7 0,0 2 0,0 5 0,0-1 0,0-3 0,0-3 0,1-5 0,1-1 0,2-2 0,0-3 0,-1-5 0,-2-1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55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24575,'0'12'0,"0"0"0,0 0 0,0 1 0,0-1 0,0-2 0,1-2 0,4 0 0,5-1 0,5 0 0,5-1 0,-1-2 0,-1-2 0,-5-5 0,-2-6 0,-5-6 0,-3-6 0,-5-1 0,-6 2 0,-5 3 0,-4 4 0,0 5 0,2 4 0,4 3 0,4 1 0,4 0 0,1 0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5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24575,'0'24'0,"0"3"0,0 12 0,0 8 0,0 5 0,1 4 0,1-3 0,2-4 0,0-4 0,-1-5 0,-3-5 0,-2-1 0,-2-2 0,-3-2 0,-2-2 0,-1-3 0,2-2 0,1-1 0,2-4 0,2-2 0,2-3 0,0-3 0,0-3 0,1-6 0,-1 0 0,1-4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58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24575,'0'-10'0,"0"-2"0,0-1 0,0 3 0,0 7 0,0 5 0,0 7 0,1 5 0,2 6 0,1 5 0,2 2 0,-1 0 0,-1-3 0,-1-4 0,0-4 0,0-5 0,-1-3 0,-1-2 0,0-4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59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24575,'2'-7'0,"0"-1"0,-2-4 0,0-1 0,0 1 0,0 2 0,1 7 0,0 4 0,1 4 0,1 7 0,1 2 0,1 4 0,1 2 0,0-1 0,0 0 0,0-2 0,0-3 0,0-3 0,0-1 0,-1-1 0,-2-1 0,1-1 0,-2-3 0,-1-1 0,-1-2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5:0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24575,'1'11'0,"2"3"0,2 5 0,2 5 0,2 0 0,-2 1 0,0-2 0,0-3 0,-2-4 0,0-4 0,-2-3 0,-1-4 0,0-2 0,-1-2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5:02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24575,'6'-11'0,"2"1"0,5 2 0,1 3 0,0 2 0,-3 4 0,-3 4 0,-3 4 0,-2 3 0,-2 2 0,-1 3 0,-2 1 0,-2 1 0,-2 0 0,2-2 0,1-4 0,3-3 0,3-5 0,3-2 0,5-2 0,3-2 0,0-1 0,-3-1 0,-3-2 0,-4 2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5:03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24575,'2'-8'0,"1"-4"0,5-4 0,2-5 0,6-11 0,1-4 0,-1 1 0,-2 5 0,-6 11 0,-4 6 0,-2 4 0,-1 5 0,-1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5:04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24575,'0'-11'0,"0"-4"0,0-2 0,0-3 0,0 1 0,0 2 0,0 4 0,0 6 0,0 6 0,1 8 0,1 4 0,1 4 0,3 2 0,1 0 0,0 0 0,0-3 0,-1-3 0,-2-2 0,0-3 0,-1 1 0,-2-5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5:05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24575,'2'-9'0,"4"-2"0,5-2 0,7 0 0,4 3 0,3 4 0,-1 4 0,-6 5 0,-5 3 0,-6 4 0,-4 1 0,-4 0 0,-4-1 0,-1-2 0,-1-3 0,5-2 0,4-1 0,4-1 0,5 1 0,3 4 0,4 5 0,0 5 0,-1 0 0,-4 0 0,-5-3 0,-5 0 0,-4-1 0,-7 0 0,-6-1 0,-7-1 0,-5-3 0,2-2 0,3-2 0,7-3 0,7 0 0,5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44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24575,'1'-14'0,"2"-2"0,3-4 0,4 0 0,4 5 0,-1 6 0,-1 6 0,-2 3 0,-1 2 0,-1 4 0,0 2 0,-1 2 0,-1 0 0,0 0 0,-2 0 0,-1 2 0,-3 1 0,-3 2 0,-3 1 0,-5 1 0,-1 0 0,0-3 0,3-2 0,3-4 0,3-1 0,1-4 0,2 1 0,0-2 0,2-1 0,3 0 0,4 0 0,3-1 0,0 0 0,2 0 0,-1 0 0,-2 0 0,-2 0 0,-1 0 0,-4 0 0,-1 0 0,-1 0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45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24575,'5'-9'0,"4"0"0,4 1 0,2 1 0,-1 4 0,-3 3 0,-2 3 0,-4 5 0,-1 4 0,-2 3 0,-2 1 0,-2-1 0,-2-2 0,-4-2 0,-1-3 0,0-4 0,3-1 0,3-3 0,4-1 0,4 0 0,3 0 0,5 0 0,0 1 0,-2 0 0,-1 3 0,-3 3 0,-2 3 0,-1 1 0,-1 2 0,-2 0 0,-2 2 0,-3 1 0,-4 0 0,-3-1 0,-1-1 0,-1-3 0,0-4 0,2-2 0,3-3 0,4-2 0,0-3 0,3 2 0,1-2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4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24575,'0'9'0,"2"2"0,4 0 0,4 1 0,2-2 0,1-3 0,-1-2 0,-2-3 0,-3-3 0,-1-4 0,-2-4 0,-1-4 0,-1 0 0,-1 0 0,0 3 0,-1 3 0,0 3 0,0 5 0,0 3 0,0 5 0,0 2 0,0 3 0,0 0 0,0 0 0,1 1 0,1-1 0,3 0 0,2-1 0,-1-1 0,1-3 0,-2-1 0,1-2 0,-3-3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4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24575,'-16'0'0,"-5"0"0,-8 0 0,-4 0 0,2 0 0,7 0 0,9 0 0,8 2 0,5 2 0,6 3 0,5 1 0,6 1 0,2 0 0,3 1 0,-1 0 0,-1 0 0,-1 0 0,-3 0 0,-1 2 0,-1 0 0,1 4 0,-2 0 0,0-1 0,-4-2 0,-2-2 0,-2-3 0,-5-1 0,-5-1 0,-5-3 0,-3-1 0,2-2 0,6 0 0,3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5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24575,'-16'0'0,"-2"0"0,-3 0 0,0 0 0,4 3 0,6 4 0,7 4 0,6 5 0,4 0 0,3 1 0,1-1 0,1 0 0,-2-1 0,0-1 0,-1-1 0,0-2 0,2-3 0,0 0 0,2-2 0,1 0 0,0 0 0,-1-3 0,-1-1 0,-1-2 0,-2-1 0,-3-1 0,-1-3 0,-2-2 0,-5-1 0,-4 1 0,-6 2 0,-4 2 0,-1 1 0,1 2 0,4 0 0,7 0 0,3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5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24575,'16'-1'0,"8"0"0,10 1 0,6 0 0,0 0 0,-18 1 0,-5 1 0,-17 6 0,0 5 0,0 6 0,0 5 0,0 4 0,0 1 0,0 1 0,2 1 0,2 0 0,1-3 0,1-6 0,0-6 0,-2-5 0,0-6 0,-4-4 0,-7-7 0,-5-7 0,-5-4 0,-1-2 0,5 3 0,5 4 0,4 2 0,3 6 0,3 1 0,6 3 0,6 0 0,3 0 0,2 1 0,-4 0 0,-3 0 0,-5-1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52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51 24575,'-1'-8'0,"0"-2"0,6-2 0,5 1 0,4 4 0,2 4 0,-5 5 0,-2 5 0,-6 6 0,-1 7 0,-1 5 0,-4 2 0,-3 3 0,-2 0 0,-1-1 0,4-3 0,2-4 0,2-6 0,2-6 0,3-3 0,5-3 0,5-2 0,4-1 0,-1-1 0,-2-1 0,-3-2 0,-3-2 0,-2-4 0,-2-3 0,-2-3 0,-2 0 0,-2 1 0,-3 2 0,-5 2 0,-4 1 0,-2 1 0,-2 1 0,-1 1 0,1 0 0,2 0 0,3 1 0,3 0 0,3 0 0,3 2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3:44:5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24575,'-8'0'0,"-3"0"0,-2 0 0,-2 0 0,3 0 0,3 1 0,5 3 0,2 2 0,3 4 0,4 2 0,4-1 0,4-2 0,2-4 0,0-2 0,-1-2 0,-3-5 0,-2-3 0,-3-3 0,-4 1 0,-3 3 0,-1 3 0,-2 3 0,0 2 0,1 4 0,2 5 0,1 3 0,1 5 0,1 3 0,3 3 0,0 2 0,0 2 0,-3 1 0,-3 1 0,-7-2 0,-8-4 0,-5-6 0,-3-8 0,2-5 0,3-7 0,5-6 0,6 3 0,4-2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472F79C-7592-CC4E-901A-9E8E5952CB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C4590EA-F97A-7B44-AE16-2399FE480F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10034D2-54F9-C043-BED8-02F70C02D9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6D2B5CBB-EFBC-574D-8ED9-F12D5C5E23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Образец текста</a:t>
            </a:r>
          </a:p>
          <a:p>
            <a:pPr lvl="1"/>
            <a:r>
              <a:rPr lang="ru-RU" altLang="ru-RU" noProof="0"/>
              <a:t>Второй уровень</a:t>
            </a:r>
          </a:p>
          <a:p>
            <a:pPr lvl="2"/>
            <a:r>
              <a:rPr lang="ru-RU" altLang="ru-RU" noProof="0"/>
              <a:t>Третий уровень</a:t>
            </a:r>
          </a:p>
          <a:p>
            <a:pPr lvl="3"/>
            <a:r>
              <a:rPr lang="ru-RU" altLang="ru-RU" noProof="0"/>
              <a:t>Четвертый уровень</a:t>
            </a:r>
          </a:p>
          <a:p>
            <a:pPr lvl="4"/>
            <a:r>
              <a:rPr lang="ru-RU" altLang="ru-RU" noProof="0"/>
              <a:t>Пятый уровень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06C97635-66EB-E14D-9A46-5F80D0F5CE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239853A8-1E8E-9741-905B-036A50AF07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579E301-EC2F-A147-BB81-464D6186767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2691C-B0CC-1445-A061-695973EA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2A30-C889-974A-B7AD-A757B3C9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663D-2A1D-FD43-92EE-E22FD61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79617-8EAB-0E42-BBA1-00F4116AE7B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54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321F-DF7B-6746-8E65-6B7208D4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C89B-E2EB-8D40-8043-19E1C8D3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C572-2072-8E44-B512-C7460D86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D5E3B-E45C-E549-B756-45DE3E0EC772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00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29A9-4B6E-B842-8A4C-4715DDB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89C4-7CF7-2F49-A138-1C43F77E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C91C9-D286-7C42-A093-4B7F433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2B17-6BEA-284D-BA2E-40A01DFECC36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809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9D11-CD26-C141-8892-FAC9420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4508-F807-B448-A579-265F4B54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4A09-1699-E549-9865-EB1B8A9E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F5DB9-8309-F24F-82C8-F92CC45B14C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9573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FDF3-464F-AC4B-8AA8-650E15AE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F88C-D6DD-7147-9184-600A806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3EB7C-4FC5-5340-9DEC-24FFADE9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A2B2F-2036-144E-AFBE-034A13112FFD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84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88A2C8-6E6F-654F-B9D8-0DBA2680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61A898-146C-6E4A-8782-F672A335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F2D170-A67B-124D-A15E-D2A24DE5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7AFB1-B8EB-DF46-A2B6-4214839E6719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5241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2C45421-B476-9B43-9FCE-55097D46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69F1D-5BBA-6A46-8A08-DD8843CA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2175DF-0DB8-E94D-97AA-B50DF04B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1C6D7-5228-FE41-AA63-873DC12E9DA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0556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C4A83C-44F8-8942-8F0E-AD512FCF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2D3DEE-7F72-FC42-8791-09F50128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1D3CFD-73DA-3F40-A559-C92A0CE5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A06F1-C207-F04E-8ED1-C20AEFC889E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6614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BFA6E9-E5BD-D047-8502-445E7903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50991E-7C3E-AF40-9F8A-AD70961A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52919F-F603-5548-97FD-114D2284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AD79B-B99E-4D41-8C7A-AD905724B324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4123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71E2BF-63BF-194E-963B-7B6CC643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4E6F54-6DFE-2F48-90F8-398E6D3A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12A0CD-DDAC-1446-B7F3-2BA91CA7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DB243-A2AC-E64D-92D1-1419D4E7EF3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6540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F8FBAD-E331-6540-8FB7-0F023EF6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E13144-168A-BA48-806D-18CF51DE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D0522A-B25E-1948-A44D-925613EF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D8059-0C4B-F446-9EFF-D0BCEE69ABCA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760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DE4A3A4-61D4-2C48-BB18-6C64F3432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3DD90D-F567-6347-8897-3A39B7C62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5138-1C65-ED48-A3D7-92E099ABD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98B4-9574-9F45-951C-EA67796FF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9B2B-4807-1543-9454-1DD0ECE5F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A59AB1D-6CFA-014F-90D2-1F5D021A9F2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0.png"/><Relationship Id="rId21" Type="http://schemas.openxmlformats.org/officeDocument/2006/relationships/image" Target="../media/image31.png"/><Relationship Id="rId34" Type="http://schemas.openxmlformats.org/officeDocument/2006/relationships/customXml" Target="../ink/ink17.xml"/><Relationship Id="rId7" Type="http://schemas.openxmlformats.org/officeDocument/2006/relationships/image" Target="../media/image24.png"/><Relationship Id="rId12" Type="http://schemas.openxmlformats.org/officeDocument/2006/relationships/customXml" Target="../ink/ink6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" Type="http://schemas.openxmlformats.org/officeDocument/2006/relationships/customXml" Target="../ink/ink2.xml"/><Relationship Id="rId9" Type="http://schemas.openxmlformats.org/officeDocument/2006/relationships/image" Target="../media/image2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4.png"/><Relationship Id="rId30" Type="http://schemas.openxmlformats.org/officeDocument/2006/relationships/customXml" Target="../ink/ink15.xml"/><Relationship Id="rId35" Type="http://schemas.openxmlformats.org/officeDocument/2006/relationships/image" Target="../media/image38.png"/><Relationship Id="rId8" Type="http://schemas.openxmlformats.org/officeDocument/2006/relationships/customXml" Target="../ink/ink4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ctyp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9CDC518D-1A11-AC4C-9505-AB7DD462DE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850" y="912813"/>
            <a:ext cx="7772400" cy="2387600"/>
          </a:xfrm>
        </p:spPr>
        <p:txBody>
          <a:bodyPr/>
          <a:lstStyle/>
          <a:p>
            <a:pPr eaLnBrk="1" hangingPunct="1"/>
            <a:r>
              <a:rPr lang="ru-RU" altLang="en-US" sz="3600" b="1" dirty="0">
                <a:latin typeface="Montserrat" pitchFamily="2" charset="0"/>
              </a:rPr>
              <a:t>Урок 8</a:t>
            </a:r>
            <a:endParaRPr lang="ru-RU" altLang="en-US" sz="3300" b="1" dirty="0">
              <a:latin typeface="Montserrat" pitchFamily="2" charset="0"/>
            </a:endParaRPr>
          </a:p>
        </p:txBody>
      </p:sp>
      <p:sp>
        <p:nvSpPr>
          <p:cNvPr id="15362" name="TextBox 4">
            <a:extLst>
              <a:ext uri="{FF2B5EF4-FFF2-40B4-BE49-F238E27FC236}">
                <a16:creationId xmlns:a16="http://schemas.microsoft.com/office/drawing/2014/main" id="{9AC10B8E-02FF-C346-AEA6-AD43C34E7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069" y="659241"/>
            <a:ext cx="651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Montserrat Medium" pitchFamily="2" charset="0"/>
              </a:rPr>
              <a:t>C++</a:t>
            </a:r>
            <a:endParaRPr lang="ru-RU" altLang="en-US" sz="1800" dirty="0">
              <a:latin typeface="Montserrat Medium" pitchFamily="2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7C297D41-C69E-7A4E-8A8A-FBF129B9B13D}"/>
              </a:ext>
            </a:extLst>
          </p:cNvPr>
          <p:cNvSpPr/>
          <p:nvPr/>
        </p:nvSpPr>
        <p:spPr>
          <a:xfrm>
            <a:off x="1717675" y="19891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456173A9-9774-2248-A359-57CA8BB71BE5}"/>
              </a:ext>
            </a:extLst>
          </p:cNvPr>
          <p:cNvSpPr/>
          <p:nvPr/>
        </p:nvSpPr>
        <p:spPr>
          <a:xfrm>
            <a:off x="1870075" y="2141538"/>
            <a:ext cx="5487988" cy="18573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437" h="1317274">
                <a:moveTo>
                  <a:pt x="154708" y="772133"/>
                </a:moveTo>
                <a:cubicBezTo>
                  <a:pt x="547253" y="959169"/>
                  <a:pt x="1962725" y="1584933"/>
                  <a:pt x="2787071" y="1187769"/>
                </a:cubicBezTo>
                <a:cubicBezTo>
                  <a:pt x="3611417" y="790605"/>
                  <a:pt x="4335213" y="1107512"/>
                  <a:pt x="4518889" y="966097"/>
                </a:cubicBezTo>
                <a:cubicBezTo>
                  <a:pt x="4702565" y="824682"/>
                  <a:pt x="4283983" y="496295"/>
                  <a:pt x="3889129" y="339277"/>
                </a:cubicBezTo>
                <a:cubicBezTo>
                  <a:pt x="3355729" y="306950"/>
                  <a:pt x="2725985" y="69609"/>
                  <a:pt x="2149763" y="23988"/>
                </a:cubicBezTo>
                <a:cubicBezTo>
                  <a:pt x="1573541" y="-21633"/>
                  <a:pt x="1355434" y="899"/>
                  <a:pt x="431798" y="65553"/>
                </a:cubicBezTo>
                <a:cubicBezTo>
                  <a:pt x="214744" y="504280"/>
                  <a:pt x="-237837" y="585097"/>
                  <a:pt x="154708" y="772133"/>
                </a:cubicBezTo>
                <a:close/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18E08F1F-0A76-AE40-950E-ED8B1A38AC2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CA1E51F2-30FA-A64F-95F2-6B5CA42CB8BA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50D58D1C-B1D5-9444-A2DA-DB38141050F6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547B7FF-514C-3046-854B-633127E1A514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AFC6F2D-63E0-6C41-A892-106FB16E7C2B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4B334802-6FA5-B94F-BCF4-D9F66C9A3E79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88843" y="5573080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остальных ф-</a:t>
            </a:r>
            <a:r>
              <a:rPr lang="ru-RU" sz="1400" dirty="0" err="1">
                <a:latin typeface="Montserrat" pitchFamily="2" charset="0"/>
              </a:rPr>
              <a:t>ий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D7786B-2F5A-D148-89D1-39D8F601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015" y="2331218"/>
            <a:ext cx="2359969" cy="30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3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Напишите функцию </a:t>
            </a:r>
            <a:r>
              <a:rPr lang="en" dirty="0">
                <a:latin typeface="Montserrat" pitchFamily="2" charset="0"/>
              </a:rPr>
              <a:t>reverse, </a:t>
            </a:r>
            <a:r>
              <a:rPr lang="ru-RU" dirty="0">
                <a:latin typeface="Montserrat" pitchFamily="2" charset="0"/>
              </a:rPr>
              <a:t>которая переворачивает </a:t>
            </a:r>
            <a:r>
              <a:rPr lang="ru-RU" dirty="0" err="1">
                <a:latin typeface="Montserrat" pitchFamily="2" charset="0"/>
              </a:rPr>
              <a:t>одномерныи</a:t>
            </a:r>
            <a:r>
              <a:rPr lang="ru-RU" dirty="0">
                <a:latin typeface="Montserrat" pitchFamily="2" charset="0"/>
              </a:rPr>
              <a:t>̆ динамическом массив.(</a:t>
            </a:r>
            <a:r>
              <a:rPr lang="ru-RU" dirty="0" err="1">
                <a:latin typeface="Montserrat" pitchFamily="2" charset="0"/>
              </a:rPr>
              <a:t>Реализуйте</a:t>
            </a:r>
            <a:r>
              <a:rPr lang="ru-RU" dirty="0">
                <a:latin typeface="Montserrat" pitchFamily="2" charset="0"/>
              </a:rPr>
              <a:t> функцию заполнения, переворота и вывода). 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9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3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95743" y="575249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DD8D51-FB0B-454C-9651-CE9853E74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72" y="2889265"/>
            <a:ext cx="5489798" cy="24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3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3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88843" y="5573080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ф-</a:t>
            </a:r>
            <a:r>
              <a:rPr lang="ru-RU" sz="1400" dirty="0" err="1">
                <a:latin typeface="Montserrat" pitchFamily="2" charset="0"/>
              </a:rPr>
              <a:t>ий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BB1C69-92A9-E74A-8A1B-77897CAAC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40" y="2235200"/>
            <a:ext cx="2988094" cy="32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2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Напишите возвратную функцию добавления в конец введенного элемента</a:t>
            </a:r>
            <a:r>
              <a:rPr lang="en-US" dirty="0">
                <a:latin typeface="Montserrat" pitchFamily="2" charset="0"/>
              </a:rPr>
              <a:t>.</a:t>
            </a:r>
            <a:endParaRPr lang="ru-RU" dirty="0">
              <a:latin typeface="Montserrat" pitchFamily="2" charset="0"/>
            </a:endParaRP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52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95743" y="575249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6BE2E2-A33E-DE4D-BDFC-3B4323525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3" y="2571357"/>
            <a:ext cx="5382775" cy="286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2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400" b="1" dirty="0">
                <a:latin typeface="Montserrat SemiBold" pitchFamily="2" charset="0"/>
              </a:rPr>
              <a:t>4</a:t>
            </a:r>
            <a:r>
              <a:rPr lang="ru-RU" altLang="ru-RU" sz="2400" b="1" dirty="0">
                <a:latin typeface="Montserrat SemiBold" pitchFamily="2" charset="0"/>
              </a:rPr>
              <a:t>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88843" y="6043899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ф-</a:t>
            </a:r>
            <a:r>
              <a:rPr lang="ru-RU" sz="1400" dirty="0" err="1">
                <a:latin typeface="Montserrat" pitchFamily="2" charset="0"/>
              </a:rPr>
              <a:t>ий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6A07DB-524F-0145-8D80-D4B7EBDE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96" y="2304627"/>
            <a:ext cx="3071208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Повтороение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указатель?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228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адресная арифметика?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48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>
            <a:extLst>
              <a:ext uri="{FF2B5EF4-FFF2-40B4-BE49-F238E27FC236}">
                <a16:creationId xmlns:a16="http://schemas.microsoft.com/office/drawing/2014/main" id="{3E495434-E403-D543-9EA7-6A6D4AFE9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Разбор ДЗ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76CDFF1F-0C2B-A849-9380-252DDC57E654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473F0597-A1C5-B842-A275-C10920F64D40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C170FA9D-82C4-D348-9EC5-D4841E95ED94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BE203D30-5F18-694B-BA6E-1B1EC6D47F8D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6059054B-E1FF-F945-AE1F-13DD44E3EDF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B5431073-BBDE-D845-A44C-BAA56E14011E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8EFF164D-2FAC-684F-B4F7-8D4DD99EB2ED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5E274703-1827-F148-9C97-C5D40D62E9B1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66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Какой размер указателя в 64 разрядных системах?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42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А в 32 разрядных?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751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Указатели часть 3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676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Вводится 2 динамической массива одинаковой длины.</a:t>
            </a:r>
          </a:p>
          <a:p>
            <a:r>
              <a:rPr lang="ru-RU" dirty="0">
                <a:latin typeface="Montserrat" pitchFamily="2" charset="0"/>
              </a:rPr>
              <a:t>	Напишите функцию </a:t>
            </a:r>
            <a:r>
              <a:rPr lang="en-US" dirty="0" err="1">
                <a:latin typeface="Montserrat" pitchFamily="2" charset="0"/>
              </a:rPr>
              <a:t>summ</a:t>
            </a:r>
            <a:r>
              <a:rPr lang="ru-RU" dirty="0">
                <a:latin typeface="Montserrat" pitchFamily="2" charset="0"/>
              </a:rPr>
              <a:t> (возвратная), которая суммирует значения ячеек первого и второго массива и записывает значение суммы в третий массив.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5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95743" y="575249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846F27-AB01-C046-9444-FF215CF29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32" y="1646992"/>
            <a:ext cx="4735336" cy="379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88843" y="6005362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ф-</a:t>
            </a:r>
            <a:r>
              <a:rPr lang="ru-RU" sz="1400" dirty="0" err="1">
                <a:latin typeface="Montserrat" pitchFamily="2" charset="0"/>
              </a:rPr>
              <a:t>ий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829A23-29C0-6240-B394-07823404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17" y="1216754"/>
            <a:ext cx="3578165" cy="46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7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Написать ф-</a:t>
            </a:r>
            <a:r>
              <a:rPr lang="ru-RU" dirty="0" err="1">
                <a:latin typeface="Montserrat" pitchFamily="2" charset="0"/>
              </a:rPr>
              <a:t>ию</a:t>
            </a:r>
            <a:r>
              <a:rPr lang="ru-RU" dirty="0">
                <a:latin typeface="Montserrat" pitchFamily="2" charset="0"/>
              </a:rPr>
              <a:t>, которая реализует вставку символа на определенный индекс в дин массиве.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55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95743" y="575249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8B159C-2501-1446-91D0-04E77C33B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1443330"/>
            <a:ext cx="4292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1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88843" y="6005362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ф-</a:t>
            </a:r>
            <a:r>
              <a:rPr lang="ru-RU" sz="1400" dirty="0" err="1">
                <a:latin typeface="Montserrat" pitchFamily="2" charset="0"/>
              </a:rPr>
              <a:t>ий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31C266-954E-D840-AE02-ED5DCB276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22" y="1268431"/>
            <a:ext cx="3546956" cy="46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16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4261" y="3558947"/>
            <a:ext cx="70915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Напишите реализацию следующих (возвратных) функций: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 		</a:t>
            </a:r>
            <a:r>
              <a:rPr lang="en" dirty="0"/>
              <a:t>// </a:t>
            </a:r>
            <a:r>
              <a:rPr lang="en" dirty="0" err="1"/>
              <a:t>pop_back</a:t>
            </a:r>
            <a:r>
              <a:rPr lang="en" dirty="0"/>
              <a:t>(</a:t>
            </a:r>
            <a:r>
              <a:rPr lang="en" dirty="0" err="1"/>
              <a:t>arr</a:t>
            </a:r>
            <a:r>
              <a:rPr lang="en" dirty="0"/>
              <a:t>, size) - </a:t>
            </a:r>
            <a:r>
              <a:rPr lang="ru-RU" dirty="0"/>
              <a:t>удаление с конца эл-та</a:t>
            </a:r>
          </a:p>
          <a:p>
            <a:r>
              <a:rPr lang="ru-RU" dirty="0"/>
              <a:t>		// </a:t>
            </a:r>
            <a:r>
              <a:rPr lang="en" dirty="0" err="1"/>
              <a:t>pop_front</a:t>
            </a:r>
            <a:r>
              <a:rPr lang="en" dirty="0"/>
              <a:t>(</a:t>
            </a:r>
            <a:r>
              <a:rPr lang="en" dirty="0" err="1"/>
              <a:t>arr</a:t>
            </a:r>
            <a:r>
              <a:rPr lang="en" dirty="0"/>
              <a:t>, size) - </a:t>
            </a:r>
            <a:r>
              <a:rPr lang="ru-RU" dirty="0"/>
              <a:t>удаление сначала</a:t>
            </a:r>
          </a:p>
          <a:p>
            <a:br>
              <a:rPr lang="ru-RU" dirty="0"/>
            </a:br>
            <a:r>
              <a:rPr lang="ru-RU" dirty="0"/>
              <a:t>		// </a:t>
            </a:r>
            <a:r>
              <a:rPr lang="en" dirty="0" err="1"/>
              <a:t>push_front</a:t>
            </a:r>
            <a:r>
              <a:rPr lang="en" dirty="0"/>
              <a:t>(</a:t>
            </a:r>
            <a:r>
              <a:rPr lang="en" dirty="0" err="1"/>
              <a:t>arr</a:t>
            </a:r>
            <a:r>
              <a:rPr lang="en" dirty="0"/>
              <a:t>, size, value) - </a:t>
            </a:r>
            <a:r>
              <a:rPr lang="ru-RU" dirty="0" err="1"/>
              <a:t>доб</a:t>
            </a:r>
            <a:r>
              <a:rPr lang="ru-RU" dirty="0"/>
              <a:t> в начало</a:t>
            </a:r>
          </a:p>
          <a:p>
            <a:r>
              <a:rPr lang="ru-RU" dirty="0"/>
              <a:t>		// </a:t>
            </a:r>
            <a:r>
              <a:rPr lang="en" dirty="0" err="1"/>
              <a:t>push_back</a:t>
            </a:r>
            <a:r>
              <a:rPr lang="en" dirty="0"/>
              <a:t>(</a:t>
            </a:r>
            <a:r>
              <a:rPr lang="en" dirty="0" err="1"/>
              <a:t>arr</a:t>
            </a:r>
            <a:r>
              <a:rPr lang="en" dirty="0"/>
              <a:t>, size, value)- </a:t>
            </a:r>
            <a:r>
              <a:rPr lang="ru-RU" dirty="0" err="1"/>
              <a:t>доб</a:t>
            </a:r>
            <a:r>
              <a:rPr lang="ru-RU" dirty="0"/>
              <a:t> в конец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22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Переводим рубли на лилипутскую валюту. 1 рубль = 3.14 дублонов. Если пользователь ввел отрицательное значение, то просим ввести его заново. Требуется использовать динамическую память для хранения введенного значения. 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58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Указатели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88843" y="6005362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ф-</a:t>
            </a:r>
            <a:r>
              <a:rPr lang="ru-RU" sz="1400" dirty="0" err="1">
                <a:latin typeface="Montserrat" pitchFamily="2" charset="0"/>
              </a:rPr>
              <a:t>ий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66D6EE-D566-6149-B030-2BA5AE0F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96" y="1222752"/>
            <a:ext cx="2851149" cy="46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8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693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F0700E-5CBF-5947-9075-44EAB29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79548"/>
            <a:ext cx="1716110" cy="23345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84BAF6-FBE3-714E-B044-F55A1F98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47" y="4474992"/>
            <a:ext cx="2173307" cy="2272917"/>
          </a:xfrm>
          <a:prstGeom prst="rect">
            <a:avLst/>
          </a:prstGeom>
        </p:spPr>
      </p:pic>
      <p:sp>
        <p:nvSpPr>
          <p:cNvPr id="17409" name="Заголовок 1">
            <a:extLst>
              <a:ext uri="{FF2B5EF4-FFF2-40B4-BE49-F238E27FC236}">
                <a16:creationId xmlns:a16="http://schemas.microsoft.com/office/drawing/2014/main" id="{7CC233E3-9CE0-5241-9E53-BA5718317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130550"/>
            <a:ext cx="7158038" cy="595313"/>
          </a:xfrm>
        </p:spPr>
        <p:txBody>
          <a:bodyPr/>
          <a:lstStyle/>
          <a:p>
            <a:pPr algn="ctr" eaLnBrk="1" hangingPunct="1"/>
            <a:r>
              <a:rPr lang="ru-RU" altLang="en-US" sz="3000" b="1" dirty="0">
                <a:latin typeface="Montserrat" pitchFamily="2" charset="0"/>
              </a:rPr>
              <a:t>Что такое рекурсия?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54AE1C6-5CC5-BA4E-9E3C-79CD812E62DB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3E7686CF-3153-CB48-9E0B-4F3D96077583}"/>
              </a:ext>
            </a:extLst>
          </p:cNvPr>
          <p:cNvSpPr/>
          <p:nvPr/>
        </p:nvSpPr>
        <p:spPr>
          <a:xfrm>
            <a:off x="755650" y="2340512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1FA6844-B7E9-2440-A802-903EC3277958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C3364D-0F3B-8143-90AC-156CE39A1A83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9002CC55-503C-CB4B-932F-0910FEADCB54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EECF203-D41F-8F4B-94CA-46E2A4C50C77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7EC1FEB-AEEE-2A45-AC2E-B1CEAC10D89B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832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026215" y="3025064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	</a:t>
            </a:r>
            <a:r>
              <a:rPr lang="ru-RU" dirty="0">
                <a:latin typeface="Montserrat" pitchFamily="2" charset="0"/>
              </a:rPr>
              <a:t>Функция является </a:t>
            </a:r>
            <a:r>
              <a:rPr lang="ru-RU" b="1" dirty="0">
                <a:latin typeface="Montserrat" pitchFamily="2" charset="0"/>
              </a:rPr>
              <a:t>рекурсивной</a:t>
            </a:r>
            <a:r>
              <a:rPr lang="ru-RU" dirty="0">
                <a:latin typeface="Montserrat" pitchFamily="2" charset="0"/>
              </a:rPr>
              <a:t>, если оператор в теле функции вызывает функцию, содержащую данный оператор.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	Вызов самой функции внутри нее.</a:t>
            </a:r>
          </a:p>
        </p:txBody>
      </p:sp>
    </p:spTree>
    <p:extLst>
      <p:ext uri="{BB962C8B-B14F-4D97-AF65-F5344CB8AC3E}">
        <p14:creationId xmlns:p14="http://schemas.microsoft.com/office/powerpoint/2010/main" val="2402654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178615" y="3711347"/>
            <a:ext cx="7091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 </a:t>
            </a:r>
            <a:r>
              <a:rPr lang="ru-RU" dirty="0">
                <a:latin typeface="Montserrat" pitchFamily="2" charset="0"/>
              </a:rPr>
              <a:t>По приезду в </a:t>
            </a:r>
            <a:r>
              <a:rPr lang="ru-RU" dirty="0" err="1">
                <a:latin typeface="Montserrat" pitchFamily="2" charset="0"/>
              </a:rPr>
              <a:t>лилипутию</a:t>
            </a:r>
            <a:r>
              <a:rPr lang="ru-RU" dirty="0">
                <a:latin typeface="Montserrat" pitchFamily="2" charset="0"/>
              </a:rPr>
              <a:t> жителей земли встречает конвертер валют. 1 рубль = 1.33 лилипутским дублонам.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	Переведите рубли в дублоны и выведите эту сумму, если пользователь вводит отрицательно число, попросите ввести снова.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3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192278" y="6392209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193152" y="6357537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955E75-7AB6-2142-A3C2-AF8772A14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93" y="2238529"/>
            <a:ext cx="4655046" cy="42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97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479E3-1550-1A46-A75D-C4BDAED26E5D}"/>
              </a:ext>
            </a:extLst>
          </p:cNvPr>
          <p:cNvSpPr txBox="1"/>
          <p:nvPr/>
        </p:nvSpPr>
        <p:spPr>
          <a:xfrm>
            <a:off x="1026215" y="3597671"/>
            <a:ext cx="7091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itchFamily="2" charset="0"/>
              </a:rPr>
              <a:t>	Выведите факториал до введенного числа.</a:t>
            </a:r>
          </a:p>
        </p:txBody>
      </p:sp>
    </p:spTree>
    <p:extLst>
      <p:ext uri="{BB962C8B-B14F-4D97-AF65-F5344CB8AC3E}">
        <p14:creationId xmlns:p14="http://schemas.microsoft.com/office/powerpoint/2010/main" val="2433312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3168352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Рекурсия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192278" y="6392209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193152" y="6357537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6D67A804-AE23-9140-A6E1-79BAA979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Листинг: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42A60279-8191-9548-8F8E-31F716457FD9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68CB55-69FB-4A42-9423-3F5D5138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61" y="2304627"/>
            <a:ext cx="5559900" cy="42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4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Символы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96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Символы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1793980" y="4969395"/>
            <a:ext cx="5923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0"/>
              </a:rPr>
              <a:t>	</a:t>
            </a:r>
            <a:endParaRPr lang="en-US" sz="1400" dirty="0">
              <a:latin typeface="Montserrat" pitchFamily="2" charset="0"/>
            </a:endParaRPr>
          </a:p>
          <a:p>
            <a:endParaRPr lang="en-US" sz="1400" b="1" dirty="0">
              <a:latin typeface="Montserrat" pitchFamily="2" charset="0"/>
            </a:endParaRPr>
          </a:p>
          <a:p>
            <a:r>
              <a:rPr lang="en-US" sz="1400" b="1" dirty="0">
                <a:latin typeface="Montserrat" pitchFamily="2" charset="0"/>
              </a:rPr>
              <a:t>Char</a:t>
            </a:r>
            <a:r>
              <a:rPr lang="en-US" sz="1400" dirty="0">
                <a:latin typeface="Montserrat" pitchFamily="2" charset="0"/>
              </a:rPr>
              <a:t> – </a:t>
            </a:r>
            <a:r>
              <a:rPr lang="ru-RU" sz="1400" dirty="0">
                <a:latin typeface="Montserrat" pitchFamily="2" charset="0"/>
              </a:rPr>
              <a:t>стандартный тип данных, поэтому подключать дополнительно ничего не надо.</a:t>
            </a:r>
            <a:endParaRPr lang="en-US" sz="1400" dirty="0"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F1D3C-8CE9-AC4A-8E68-2437A7CE8798}"/>
              </a:ext>
            </a:extLst>
          </p:cNvPr>
          <p:cNvSpPr txBox="1"/>
          <p:nvPr/>
        </p:nvSpPr>
        <p:spPr>
          <a:xfrm>
            <a:off x="1418759" y="1337097"/>
            <a:ext cx="60915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Montserrat" pitchFamily="2" charset="0"/>
            </a:endParaRPr>
          </a:p>
          <a:p>
            <a:r>
              <a:rPr lang="en-US" sz="1400" dirty="0">
                <a:latin typeface="Montserrat" pitchFamily="2" charset="0"/>
              </a:rPr>
              <a:t>	</a:t>
            </a:r>
            <a:r>
              <a:rPr lang="ru-RU" sz="1400" b="1" dirty="0">
                <a:latin typeface="Montserrat" pitchFamily="2" charset="0"/>
              </a:rPr>
              <a:t>Символ</a:t>
            </a:r>
            <a:r>
              <a:rPr lang="ru-RU" sz="1400" dirty="0">
                <a:latin typeface="Montserrat" pitchFamily="2" charset="0"/>
              </a:rPr>
              <a:t> – переменная типа </a:t>
            </a:r>
            <a:r>
              <a:rPr lang="en" sz="1400" dirty="0">
                <a:latin typeface="Montserrat" pitchFamily="2" charset="0"/>
              </a:rPr>
              <a:t>char </a:t>
            </a:r>
            <a:r>
              <a:rPr lang="ru-RU" sz="1400" dirty="0">
                <a:latin typeface="Montserrat" pitchFamily="2" charset="0"/>
              </a:rPr>
              <a:t>, занимает </a:t>
            </a:r>
            <a:r>
              <a:rPr lang="ru-RU" sz="1400" b="1" dirty="0">
                <a:latin typeface="Montserrat" pitchFamily="2" charset="0"/>
              </a:rPr>
              <a:t>1 байт</a:t>
            </a:r>
            <a:r>
              <a:rPr lang="ru-RU" sz="1400" dirty="0">
                <a:latin typeface="Montserrat" pitchFamily="2" charset="0"/>
              </a:rPr>
              <a:t>. Вместо конвертации значения типа </a:t>
            </a:r>
            <a:r>
              <a:rPr lang="en" sz="1400" dirty="0">
                <a:latin typeface="Montserrat" pitchFamily="2" charset="0"/>
              </a:rPr>
              <a:t>char </a:t>
            </a:r>
            <a:r>
              <a:rPr lang="ru-RU" sz="1400" dirty="0">
                <a:latin typeface="Montserrat" pitchFamily="2" charset="0"/>
              </a:rPr>
              <a:t>в целое число, оно интерпретируется как </a:t>
            </a:r>
            <a:r>
              <a:rPr lang="en" sz="1400" dirty="0">
                <a:latin typeface="Montserrat" pitchFamily="2" charset="0"/>
              </a:rPr>
              <a:t>ASCII-</a:t>
            </a:r>
            <a:r>
              <a:rPr lang="ru-RU" sz="1400" dirty="0">
                <a:latin typeface="Montserrat" pitchFamily="2" charset="0"/>
              </a:rPr>
              <a:t>символ.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5C1A6A7-96BF-5144-915F-C95D025A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84" y="2338616"/>
            <a:ext cx="3727574" cy="29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1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95743" y="575249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D855E-9D8F-AB47-844F-B1CDA11DF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25" y="2832648"/>
            <a:ext cx="6642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12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Символы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F1D3C-8CE9-AC4A-8E68-2437A7CE8798}"/>
              </a:ext>
            </a:extLst>
          </p:cNvPr>
          <p:cNvSpPr txBox="1"/>
          <p:nvPr/>
        </p:nvSpPr>
        <p:spPr>
          <a:xfrm>
            <a:off x="1578321" y="5341860"/>
            <a:ext cx="6091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	</a:t>
            </a:r>
            <a:r>
              <a:rPr lang="ru-RU" sz="1400" dirty="0">
                <a:latin typeface="Montserrat" pitchFamily="2" charset="0"/>
              </a:rPr>
              <a:t>В таблице </a:t>
            </a:r>
            <a:r>
              <a:rPr lang="en" sz="1400" dirty="0">
                <a:latin typeface="Montserrat" pitchFamily="2" charset="0"/>
              </a:rPr>
              <a:t>ASCII </a:t>
            </a:r>
            <a:r>
              <a:rPr lang="ru-RU" sz="1400" dirty="0">
                <a:latin typeface="Montserrat" pitchFamily="2" charset="0"/>
              </a:rPr>
              <a:t>представлены символы и их целочисленные значения.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9C3D4D-FDB9-154B-B113-9BFFF15A5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72" y="1423557"/>
            <a:ext cx="5842455" cy="38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3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выведите дату сегодняшнего занятия используя символьные переменные (13 штук). </a:t>
            </a:r>
          </a:p>
          <a:p>
            <a:endParaRPr lang="ru-RU" dirty="0">
              <a:latin typeface="Montserrat" pitchFamily="2" charset="0"/>
            </a:endParaRPr>
          </a:p>
          <a:p>
            <a:r>
              <a:rPr lang="ru-RU" dirty="0">
                <a:latin typeface="Montserrat" pitchFamily="2" charset="0"/>
              </a:rPr>
              <a:t>	Формат вывода: 14.12.2022 </a:t>
            </a:r>
            <a:r>
              <a:rPr lang="en-US" dirty="0">
                <a:latin typeface="Montserrat" pitchFamily="2" charset="0"/>
              </a:rPr>
              <a:t>y</a:t>
            </a:r>
            <a:r>
              <a:rPr lang="ru-RU" dirty="0">
                <a:latin typeface="Montserrat" pitchFamily="2" charset="0"/>
              </a:rPr>
              <a:t>.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E3D2F6D-9E60-5D43-BEDB-54BF8B9488A6}"/>
              </a:ext>
            </a:extLst>
          </p:cNvPr>
          <p:cNvGrpSpPr/>
          <p:nvPr/>
        </p:nvGrpSpPr>
        <p:grpSpPr>
          <a:xfrm>
            <a:off x="3811710" y="5138345"/>
            <a:ext cx="1143360" cy="430560"/>
            <a:chOff x="3811710" y="5138345"/>
            <a:chExt cx="114336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4350402C-923A-5C4E-8F94-26CD243ECF42}"/>
                    </a:ext>
                  </a:extLst>
                </p14:cNvPr>
                <p14:cNvContentPartPr/>
                <p14:nvPr/>
              </p14:nvContentPartPr>
              <p14:xfrm>
                <a:off x="3811710" y="5165345"/>
                <a:ext cx="36000" cy="7812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4350402C-923A-5C4E-8F94-26CD243ECF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03070" y="5156705"/>
                  <a:ext cx="53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176A7879-ECC9-B746-A12B-A386173C80AA}"/>
                    </a:ext>
                  </a:extLst>
                </p14:cNvPr>
                <p14:cNvContentPartPr/>
                <p14:nvPr/>
              </p14:nvContentPartPr>
              <p14:xfrm>
                <a:off x="3925470" y="5162465"/>
                <a:ext cx="57960" cy="7200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176A7879-ECC9-B746-A12B-A386173C80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16470" y="5153465"/>
                  <a:ext cx="75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1741DD6-D6E7-8D4F-8612-B93BEC67DE29}"/>
                    </a:ext>
                  </a:extLst>
                </p14:cNvPr>
                <p14:cNvContentPartPr/>
                <p14:nvPr/>
              </p14:nvContentPartPr>
              <p14:xfrm>
                <a:off x="4046790" y="5165705"/>
                <a:ext cx="45720" cy="8964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1741DD6-D6E7-8D4F-8612-B93BEC67DE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37790" y="5157065"/>
                  <a:ext cx="63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74363CF6-34DA-7346-A3C1-634F8DF141EC}"/>
                    </a:ext>
                  </a:extLst>
                </p14:cNvPr>
                <p14:cNvContentPartPr/>
                <p14:nvPr/>
              </p14:nvContentPartPr>
              <p14:xfrm>
                <a:off x="4123830" y="5178305"/>
                <a:ext cx="48240" cy="5940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74363CF6-34DA-7346-A3C1-634F8DF141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14830" y="5169305"/>
                  <a:ext cx="65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577211E6-3581-254C-94D8-53025D1B8E62}"/>
                    </a:ext>
                  </a:extLst>
                </p14:cNvPr>
                <p14:cNvContentPartPr/>
                <p14:nvPr/>
              </p14:nvContentPartPr>
              <p14:xfrm>
                <a:off x="4202310" y="5186945"/>
                <a:ext cx="75240" cy="7596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577211E6-3581-254C-94D8-53025D1B8E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3310" y="5178305"/>
                  <a:ext cx="92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C2DEB8E5-971B-AB44-9B91-1E6A9ED87DC3}"/>
                    </a:ext>
                  </a:extLst>
                </p14:cNvPr>
                <p14:cNvContentPartPr/>
                <p14:nvPr/>
              </p14:nvContentPartPr>
              <p14:xfrm>
                <a:off x="4317150" y="5186945"/>
                <a:ext cx="65520" cy="7020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C2DEB8E5-971B-AB44-9B91-1E6A9ED87D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08150" y="5177945"/>
                  <a:ext cx="83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60AEF2D-AF00-814E-95FA-AD96036D84C0}"/>
                    </a:ext>
                  </a:extLst>
                </p14:cNvPr>
                <p14:cNvContentPartPr/>
                <p14:nvPr/>
              </p14:nvContentPartPr>
              <p14:xfrm>
                <a:off x="4419390" y="5175065"/>
                <a:ext cx="87480" cy="10764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60AEF2D-AF00-814E-95FA-AD96036D84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10390" y="5166065"/>
                  <a:ext cx="105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502ABC9B-C828-3B42-BA53-0F44299C28EF}"/>
                    </a:ext>
                  </a:extLst>
                </p14:cNvPr>
                <p14:cNvContentPartPr/>
                <p14:nvPr/>
              </p14:nvContentPartPr>
              <p14:xfrm>
                <a:off x="4564830" y="5170025"/>
                <a:ext cx="54720" cy="9792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502ABC9B-C828-3B42-BA53-0F44299C28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55830" y="5161025"/>
                  <a:ext cx="72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78804A64-2788-6D4C-9A4D-22AFFEF812CC}"/>
                    </a:ext>
                  </a:extLst>
                </p14:cNvPr>
                <p14:cNvContentPartPr/>
                <p14:nvPr/>
              </p14:nvContentPartPr>
              <p14:xfrm>
                <a:off x="4701630" y="5138345"/>
                <a:ext cx="49680" cy="11880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78804A64-2788-6D4C-9A4D-22AFFEF812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92990" y="5129705"/>
                  <a:ext cx="67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F434015-AE72-BD4A-9A3A-1913C248245C}"/>
                    </a:ext>
                  </a:extLst>
                </p14:cNvPr>
                <p14:cNvContentPartPr/>
                <p14:nvPr/>
              </p14:nvContentPartPr>
              <p14:xfrm>
                <a:off x="4822230" y="5162825"/>
                <a:ext cx="6840" cy="7956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F434015-AE72-BD4A-9A3A-1913C24824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13590" y="5154185"/>
                  <a:ext cx="24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CE44CB6C-2813-4946-BF5C-3F64BAA05B85}"/>
                    </a:ext>
                  </a:extLst>
                </p14:cNvPr>
                <p14:cNvContentPartPr/>
                <p14:nvPr/>
              </p14:nvContentPartPr>
              <p14:xfrm>
                <a:off x="4847070" y="5215745"/>
                <a:ext cx="43920" cy="4824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CE44CB6C-2813-4946-BF5C-3F64BAA05B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38430" y="5207105"/>
                  <a:ext cx="61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2B6AB298-B288-AD47-BEBB-5B9B78BB5A64}"/>
                    </a:ext>
                  </a:extLst>
                </p14:cNvPr>
                <p14:cNvContentPartPr/>
                <p14:nvPr/>
              </p14:nvContentPartPr>
              <p14:xfrm>
                <a:off x="4912590" y="5153465"/>
                <a:ext cx="21600" cy="26208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2B6AB298-B288-AD47-BEBB-5B9B78BB5A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3950" y="5144825"/>
                  <a:ext cx="39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AAD85BED-A5CC-274B-B500-400799A39E9B}"/>
                    </a:ext>
                  </a:extLst>
                </p14:cNvPr>
                <p14:cNvContentPartPr/>
                <p14:nvPr/>
              </p14:nvContentPartPr>
              <p14:xfrm>
                <a:off x="4879830" y="5483225"/>
                <a:ext cx="13680" cy="7740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AAD85BED-A5CC-274B-B500-400799A39E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71190" y="5474585"/>
                  <a:ext cx="31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AD9CF522-81DB-AD45-8F73-DB1BADB289CF}"/>
                    </a:ext>
                  </a:extLst>
                </p14:cNvPr>
                <p14:cNvContentPartPr/>
                <p14:nvPr/>
              </p14:nvContentPartPr>
              <p14:xfrm>
                <a:off x="4926990" y="5499425"/>
                <a:ext cx="28080" cy="6948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AD9CF522-81DB-AD45-8F73-DB1BADB289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18350" y="5490785"/>
                  <a:ext cx="457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292ABE1-D655-9B4F-A470-42FAF34DFEC3}"/>
              </a:ext>
            </a:extLst>
          </p:cNvPr>
          <p:cNvGrpSpPr/>
          <p:nvPr/>
        </p:nvGrpSpPr>
        <p:grpSpPr>
          <a:xfrm>
            <a:off x="5022750" y="5204225"/>
            <a:ext cx="80280" cy="93240"/>
            <a:chOff x="5022750" y="5204225"/>
            <a:chExt cx="80280" cy="9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8C54C5AC-BCAC-6444-BBAF-A603D587D6B8}"/>
                    </a:ext>
                  </a:extLst>
                </p14:cNvPr>
                <p14:cNvContentPartPr/>
                <p14:nvPr/>
              </p14:nvContentPartPr>
              <p14:xfrm>
                <a:off x="5022750" y="5204225"/>
                <a:ext cx="23400" cy="7452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8C54C5AC-BCAC-6444-BBAF-A603D587D6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13750" y="5195225"/>
                  <a:ext cx="41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B1AD8B48-DCE1-0F41-8AB5-768CFBA2BA00}"/>
                    </a:ext>
                  </a:extLst>
                </p14:cNvPr>
                <p14:cNvContentPartPr/>
                <p14:nvPr/>
              </p14:nvContentPartPr>
              <p14:xfrm>
                <a:off x="5053350" y="5238785"/>
                <a:ext cx="49680" cy="586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B1AD8B48-DCE1-0F41-8AB5-768CFBA2BA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44710" y="5229785"/>
                  <a:ext cx="6732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4610DA6-137D-5649-B3AE-F16C346DED6C}"/>
              </a:ext>
            </a:extLst>
          </p:cNvPr>
          <p:cNvGrpSpPr/>
          <p:nvPr/>
        </p:nvGrpSpPr>
        <p:grpSpPr>
          <a:xfrm>
            <a:off x="5123910" y="4812905"/>
            <a:ext cx="137520" cy="213480"/>
            <a:chOff x="5123910" y="4812905"/>
            <a:chExt cx="13752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597ECC86-B594-D345-A264-3A9DE5323664}"/>
                    </a:ext>
                  </a:extLst>
                </p14:cNvPr>
                <p14:cNvContentPartPr/>
                <p14:nvPr/>
              </p14:nvContentPartPr>
              <p14:xfrm>
                <a:off x="5123910" y="4940705"/>
                <a:ext cx="36720" cy="8568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597ECC86-B594-D345-A264-3A9DE53236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14910" y="4931705"/>
                  <a:ext cx="54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212D4CE3-7A78-DB4C-85BF-45A2452DE881}"/>
                    </a:ext>
                  </a:extLst>
                </p14:cNvPr>
                <p14:cNvContentPartPr/>
                <p14:nvPr/>
              </p14:nvContentPartPr>
              <p14:xfrm>
                <a:off x="5125350" y="4844225"/>
                <a:ext cx="19080" cy="4932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212D4CE3-7A78-DB4C-85BF-45A2452DE8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16350" y="4835225"/>
                  <a:ext cx="36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DD867556-3119-2D48-A8E2-8A9EBD019E05}"/>
                    </a:ext>
                  </a:extLst>
                </p14:cNvPr>
                <p14:cNvContentPartPr/>
                <p14:nvPr/>
              </p14:nvContentPartPr>
              <p14:xfrm>
                <a:off x="5175390" y="4812905"/>
                <a:ext cx="86040" cy="8064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DD867556-3119-2D48-A8E2-8A9EBD019E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66390" y="4803905"/>
                  <a:ext cx="103680" cy="9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8803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Символы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84130D-1D6D-B445-8AB0-0AC4E285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02" y="1651268"/>
            <a:ext cx="4416537" cy="40484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BF3212-8FDB-5145-965E-7A646CF1F73F}"/>
              </a:ext>
            </a:extLst>
          </p:cNvPr>
          <p:cNvSpPr txBox="1"/>
          <p:nvPr/>
        </p:nvSpPr>
        <p:spPr>
          <a:xfrm>
            <a:off x="2088842" y="5890606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Решение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282193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Символы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F1D3C-8CE9-AC4A-8E68-2437A7CE8798}"/>
              </a:ext>
            </a:extLst>
          </p:cNvPr>
          <p:cNvSpPr txBox="1"/>
          <p:nvPr/>
        </p:nvSpPr>
        <p:spPr>
          <a:xfrm>
            <a:off x="1485926" y="2051050"/>
            <a:ext cx="6091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	</a:t>
            </a:r>
            <a:r>
              <a:rPr lang="ru-RU" sz="1400" dirty="0">
                <a:latin typeface="Montserrat" pitchFamily="2" charset="0"/>
              </a:rPr>
              <a:t>Чтобы узнать </a:t>
            </a:r>
            <a:r>
              <a:rPr lang="ru-RU" sz="1400" b="1" dirty="0">
                <a:latin typeface="Montserrat" pitchFamily="2" charset="0"/>
              </a:rPr>
              <a:t>код символа </a:t>
            </a:r>
            <a:r>
              <a:rPr lang="ru-RU" sz="1400" dirty="0">
                <a:latin typeface="Montserrat" pitchFamily="2" charset="0"/>
              </a:rPr>
              <a:t>по таблице </a:t>
            </a:r>
            <a:r>
              <a:rPr lang="en-US" sz="1400" dirty="0">
                <a:latin typeface="Montserrat" pitchFamily="2" charset="0"/>
              </a:rPr>
              <a:t>ASCII </a:t>
            </a:r>
            <a:r>
              <a:rPr lang="ru-RU" sz="1400" dirty="0">
                <a:latin typeface="Montserrat" pitchFamily="2" charset="0"/>
              </a:rPr>
              <a:t>можно воспользоваться ф-</a:t>
            </a:r>
            <a:r>
              <a:rPr lang="ru-RU" sz="1400" dirty="0" err="1">
                <a:latin typeface="Montserrat" pitchFamily="2" charset="0"/>
              </a:rPr>
              <a:t>ией</a:t>
            </a:r>
            <a:r>
              <a:rPr lang="ru-RU" sz="1400" dirty="0">
                <a:latin typeface="Montserrat" pitchFamily="2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тип данных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ru-RU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(переменная)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5823A4-3C60-4144-B832-5477A617F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58" y="2774236"/>
            <a:ext cx="5692998" cy="246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01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введите 1 символа и один пробел, затем выведите их номера по таблице </a:t>
            </a:r>
            <a:r>
              <a:rPr lang="en-US" dirty="0">
                <a:latin typeface="Montserrat" pitchFamily="2" charset="0"/>
              </a:rPr>
              <a:t>ASCII.</a:t>
            </a:r>
            <a:r>
              <a:rPr lang="ru-RU" dirty="0">
                <a:latin typeface="Montserrat" pitchFamily="2" charset="0"/>
              </a:rPr>
              <a:t> </a:t>
            </a:r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25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Символы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B5DADF-77BD-F449-9484-620DEB3D3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77" y="2830955"/>
            <a:ext cx="6312045" cy="1686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B0252B-100F-494E-989F-80E77432DFB6}"/>
              </a:ext>
            </a:extLst>
          </p:cNvPr>
          <p:cNvSpPr txBox="1"/>
          <p:nvPr/>
        </p:nvSpPr>
        <p:spPr>
          <a:xfrm>
            <a:off x="2088843" y="4697254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Особенность ввода</a:t>
            </a:r>
          </a:p>
        </p:txBody>
      </p:sp>
    </p:spTree>
    <p:extLst>
      <p:ext uri="{BB962C8B-B14F-4D97-AF65-F5344CB8AC3E}">
        <p14:creationId xmlns:p14="http://schemas.microsoft.com/office/powerpoint/2010/main" val="1103205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Символы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F1D3C-8CE9-AC4A-8E68-2437A7CE8798}"/>
              </a:ext>
            </a:extLst>
          </p:cNvPr>
          <p:cNvSpPr txBox="1"/>
          <p:nvPr/>
        </p:nvSpPr>
        <p:spPr>
          <a:xfrm>
            <a:off x="1259632" y="1558757"/>
            <a:ext cx="6091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0"/>
                <a:cs typeface="Consolas" panose="020B0609020204030204" pitchFamily="49" charset="0"/>
              </a:rPr>
              <a:t>	Для работы символами существует библиотека </a:t>
            </a:r>
            <a:r>
              <a:rPr lang="en-US" sz="1400" b="1" dirty="0" err="1">
                <a:latin typeface="Montserrat" pitchFamily="2" charset="0"/>
                <a:cs typeface="Consolas" panose="020B0609020204030204" pitchFamily="49" charset="0"/>
              </a:rPr>
              <a:t>cctype</a:t>
            </a:r>
            <a:r>
              <a:rPr lang="en-US" sz="1400" dirty="0">
                <a:latin typeface="Montserrat" pitchFamily="2" charset="0"/>
                <a:cs typeface="Consolas" panose="020B0609020204030204" pitchFamily="49" charset="0"/>
              </a:rPr>
              <a:t>.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BBED89-870E-924F-8DC5-982C1979E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37" y="1945931"/>
            <a:ext cx="4187067" cy="3503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DF7A57-ACDE-F44B-A39E-20EECF022F66}"/>
              </a:ext>
            </a:extLst>
          </p:cNvPr>
          <p:cNvSpPr txBox="1"/>
          <p:nvPr/>
        </p:nvSpPr>
        <p:spPr>
          <a:xfrm>
            <a:off x="1586012" y="5458118"/>
            <a:ext cx="6091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  <a:cs typeface="Consolas" panose="020B0609020204030204" pitchFamily="49" charset="0"/>
              </a:rPr>
              <a:t>	</a:t>
            </a:r>
            <a:r>
              <a:rPr lang="ru-RU" sz="1400" dirty="0">
                <a:latin typeface="Montserrat" pitchFamily="2" charset="0"/>
                <a:cs typeface="Consolas" panose="020B0609020204030204" pitchFamily="49" charset="0"/>
              </a:rPr>
              <a:t>функции работы с символами </a:t>
            </a:r>
            <a:r>
              <a:rPr lang="ru-RU" sz="1400" dirty="0">
                <a:latin typeface="Montserrat" pitchFamily="2" charset="0"/>
                <a:cs typeface="Consolas" panose="020B0609020204030204" pitchFamily="49" charset="0"/>
                <a:hlinkClick r:id="rId3"/>
              </a:rPr>
              <a:t>(</a:t>
            </a:r>
            <a:r>
              <a:rPr lang="en" sz="1400" dirty="0">
                <a:latin typeface="Montserrat" pitchFamily="2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" sz="1400" dirty="0" err="1">
                <a:latin typeface="Montserrat" pitchFamily="2" charset="0"/>
                <a:cs typeface="Consolas" panose="020B0609020204030204" pitchFamily="49" charset="0"/>
                <a:hlinkClick r:id="rId3"/>
              </a:rPr>
              <a:t>cplusplus.com</a:t>
            </a:r>
            <a:r>
              <a:rPr lang="en" sz="1400" dirty="0">
                <a:latin typeface="Montserrat" pitchFamily="2" charset="0"/>
                <a:cs typeface="Consolas" panose="020B0609020204030204" pitchFamily="49" charset="0"/>
                <a:hlinkClick r:id="rId3"/>
              </a:rPr>
              <a:t>/reference/</a:t>
            </a:r>
            <a:r>
              <a:rPr lang="en" sz="1400" dirty="0" err="1">
                <a:latin typeface="Montserrat" pitchFamily="2" charset="0"/>
                <a:cs typeface="Consolas" panose="020B0609020204030204" pitchFamily="49" charset="0"/>
                <a:hlinkClick r:id="rId3"/>
              </a:rPr>
              <a:t>cctype</a:t>
            </a:r>
            <a:r>
              <a:rPr lang="en" sz="1400" dirty="0">
                <a:latin typeface="Montserrat" pitchFamily="2" charset="0"/>
                <a:cs typeface="Consolas" panose="020B0609020204030204" pitchFamily="49" charset="0"/>
                <a:hlinkClick r:id="rId3"/>
              </a:rPr>
              <a:t>/</a:t>
            </a:r>
            <a:r>
              <a:rPr lang="ru-RU" sz="1400" dirty="0">
                <a:latin typeface="Montserrat" pitchFamily="2" charset="0"/>
                <a:cs typeface="Consolas" panose="020B0609020204030204" pitchFamily="49" charset="0"/>
                <a:hlinkClick r:id="rId3"/>
              </a:rPr>
              <a:t>)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253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>
            <a:extLst>
              <a:ext uri="{FF2B5EF4-FFF2-40B4-BE49-F238E27FC236}">
                <a16:creationId xmlns:a16="http://schemas.microsoft.com/office/drawing/2014/main" id="{5A28F2D2-F338-E048-ABDF-51E433D13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063" y="2078267"/>
            <a:ext cx="7331075" cy="595312"/>
          </a:xfrm>
        </p:spPr>
        <p:txBody>
          <a:bodyPr/>
          <a:lstStyle/>
          <a:p>
            <a:pPr algn="ctr" eaLnBrk="1" hangingPunct="1"/>
            <a:r>
              <a:rPr lang="ru-RU" altLang="en-US" sz="3500" b="1">
                <a:latin typeface="Montserrat" pitchFamily="2" charset="0"/>
              </a:rPr>
              <a:t>Задача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EBCAE28C-FA25-4A40-8910-C2F1792BE97A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1456456-54CF-3C4E-A625-625E57B3A55D}"/>
              </a:ext>
            </a:extLst>
          </p:cNvPr>
          <p:cNvSpPr/>
          <p:nvPr/>
        </p:nvSpPr>
        <p:spPr>
          <a:xfrm>
            <a:off x="923925" y="10813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52332E83-40A0-8C4B-BD48-2646D0C116A1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D8B0A24-47C9-2444-B762-B85E32CFD1E1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AEBECB8-6329-6E45-98BB-CB9A290F0D9F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CDE01AE5-43C2-0840-92A9-A3EAB4519E14}"/>
              </a:ext>
            </a:extLst>
          </p:cNvPr>
          <p:cNvSpPr/>
          <p:nvPr/>
        </p:nvSpPr>
        <p:spPr>
          <a:xfrm rot="1067660">
            <a:off x="-1009650" y="-1868488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F55EDEC2-BD9E-2845-8CAC-4A8B604A8BFF}"/>
              </a:ext>
            </a:extLst>
          </p:cNvPr>
          <p:cNvSpPr/>
          <p:nvPr/>
        </p:nvSpPr>
        <p:spPr>
          <a:xfrm rot="21411154">
            <a:off x="3548063" y="-1606550"/>
            <a:ext cx="7521575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84789F5F-3F5F-994E-AD8B-5562C5ABE3C7}"/>
              </a:ext>
            </a:extLst>
          </p:cNvPr>
          <p:cNvSpPr/>
          <p:nvPr/>
        </p:nvSpPr>
        <p:spPr>
          <a:xfrm>
            <a:off x="1076325" y="12337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6461C1D7-3CEE-2345-B49C-E531BA5B2148}"/>
              </a:ext>
            </a:extLst>
          </p:cNvPr>
          <p:cNvSpPr/>
          <p:nvPr/>
        </p:nvSpPr>
        <p:spPr>
          <a:xfrm>
            <a:off x="1228725" y="1386117"/>
            <a:ext cx="6991350" cy="1912937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FB2AE-FFCD-B04E-A179-97A2D1749384}"/>
              </a:ext>
            </a:extLst>
          </p:cNvPr>
          <p:cNvSpPr txBox="1"/>
          <p:nvPr/>
        </p:nvSpPr>
        <p:spPr>
          <a:xfrm>
            <a:off x="1258090" y="4003897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введите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весь английский алфавит. (Диапазон </a:t>
            </a:r>
            <a:r>
              <a:rPr lang="en-US" dirty="0">
                <a:latin typeface="Montserrat" pitchFamily="2" charset="0"/>
              </a:rPr>
              <a:t>[97 - 122]</a:t>
            </a:r>
            <a:r>
              <a:rPr lang="ru-RU" dirty="0">
                <a:latin typeface="Montserrat" pitchFamily="2" charset="0"/>
              </a:rPr>
              <a:t>)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Montserrat" pitchFamily="2" charset="0"/>
              </a:rPr>
              <a:t>Пример вывода: 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9628E5-7F0E-0D49-89F9-9738D4742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5349810"/>
            <a:ext cx="4762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38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Строки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3829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>
            <a:extLst>
              <a:ext uri="{FF2B5EF4-FFF2-40B4-BE49-F238E27FC236}">
                <a16:creationId xmlns:a16="http://schemas.microsoft.com/office/drawing/2014/main" id="{DF4D8B9E-E2C6-F943-8485-D28884608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3265488"/>
            <a:ext cx="7158038" cy="595312"/>
          </a:xfrm>
        </p:spPr>
        <p:txBody>
          <a:bodyPr/>
          <a:lstStyle/>
          <a:p>
            <a:pPr algn="ctr" eaLnBrk="1" hangingPunct="1"/>
            <a:r>
              <a:rPr lang="ru-RU" altLang="en-US" sz="3500" b="1" dirty="0">
                <a:latin typeface="Montserrat" pitchFamily="2" charset="0"/>
              </a:rPr>
              <a:t>Многофайловый проект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F7C650EF-7101-C94A-8D6D-C6E2CF25B6CD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6E181A32-D2EC-E64A-9D3C-03421A4BDEE2}"/>
              </a:ext>
            </a:extLst>
          </p:cNvPr>
          <p:cNvSpPr/>
          <p:nvPr/>
        </p:nvSpPr>
        <p:spPr>
          <a:xfrm>
            <a:off x="755650" y="24225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F2D63CE-787D-9844-9CDB-BFC84F203EC2}"/>
              </a:ext>
            </a:extLst>
          </p:cNvPr>
          <p:cNvSpPr/>
          <p:nvPr/>
        </p:nvSpPr>
        <p:spPr>
          <a:xfrm rot="5400000">
            <a:off x="6335713" y="3135312"/>
            <a:ext cx="5945188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0D2953D1-93FA-F04F-8B39-F15DEAD739D7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8B39C4A7-82D9-194E-B6C3-BB8FF626AB7E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0A2D6C0C-B24B-4E4E-9F5E-F47C1D4F4A89}"/>
              </a:ext>
            </a:extLst>
          </p:cNvPr>
          <p:cNvSpPr/>
          <p:nvPr/>
        </p:nvSpPr>
        <p:spPr>
          <a:xfrm rot="1067660">
            <a:off x="-963613" y="-1662113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B5840F1-3220-AA49-8A7E-5ED1D32A5DF7}"/>
              </a:ext>
            </a:extLst>
          </p:cNvPr>
          <p:cNvSpPr/>
          <p:nvPr/>
        </p:nvSpPr>
        <p:spPr>
          <a:xfrm rot="21411154">
            <a:off x="3475038" y="-1289050"/>
            <a:ext cx="7523162" cy="2241550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25B61701-16BC-D04A-985C-357D9741DE22}"/>
              </a:ext>
            </a:extLst>
          </p:cNvPr>
          <p:cNvSpPr/>
          <p:nvPr/>
        </p:nvSpPr>
        <p:spPr>
          <a:xfrm rot="10800000">
            <a:off x="908050" y="2574925"/>
            <a:ext cx="7442200" cy="190182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415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88843" y="5573080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функции чтения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A132D2-D6AC-C446-85DE-60F1E2FE8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10" y="2839930"/>
            <a:ext cx="6393522" cy="22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1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88843" y="5573080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остальных ф-</a:t>
            </a:r>
            <a:r>
              <a:rPr lang="ru-RU" sz="1400" dirty="0" err="1">
                <a:latin typeface="Montserrat" pitchFamily="2" charset="0"/>
              </a:rPr>
              <a:t>ий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2B98B6-67AA-2740-B329-C73FDAB63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86" y="2424710"/>
            <a:ext cx="3704027" cy="30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BCE30-84A5-474E-9B86-2488E9A6DC76}"/>
              </a:ext>
            </a:extLst>
          </p:cNvPr>
          <p:cNvSpPr txBox="1"/>
          <p:nvPr/>
        </p:nvSpPr>
        <p:spPr>
          <a:xfrm>
            <a:off x="1154607" y="3120811"/>
            <a:ext cx="7091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	</a:t>
            </a:r>
            <a:r>
              <a:rPr lang="ru-RU" b="1" dirty="0">
                <a:latin typeface="Montserrat" pitchFamily="2" charset="0"/>
              </a:rPr>
              <a:t>Задача: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Montserrat" pitchFamily="2" charset="0"/>
              </a:rPr>
              <a:t>В одномерном динамическом массиве посчитать сумму кратных 6 чисел. Переменная для суммы должна находится в куче. Заполняем массив как хотим. </a:t>
            </a:r>
            <a:r>
              <a:rPr lang="ru-RU">
                <a:solidFill>
                  <a:srgbClr val="000000"/>
                </a:solidFill>
                <a:effectLst/>
                <a:latin typeface="Montserrat" pitchFamily="2" charset="0"/>
              </a:rPr>
              <a:t>(Не забудьте очистить память)</a:t>
            </a:r>
          </a:p>
          <a:p>
            <a:endParaRPr lang="ru-RU" dirty="0">
              <a:solidFill>
                <a:srgbClr val="00000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38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95743" y="5752495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0"/>
              </a:rPr>
              <a:t>main</a:t>
            </a:r>
            <a:endParaRPr lang="ru-RU" sz="14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BE40F9-A306-994A-A41D-19527954C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02" y="2469463"/>
            <a:ext cx="3670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6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3D0820-856B-8541-8127-C5E4982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07315"/>
            <a:ext cx="2929639" cy="576262"/>
          </a:xfrm>
        </p:spPr>
        <p:txBody>
          <a:bodyPr/>
          <a:lstStyle/>
          <a:p>
            <a:pPr eaLnBrk="1" hangingPunct="1"/>
            <a:r>
              <a:rPr lang="ru-RU" altLang="en-US" sz="2800" b="1" dirty="0">
                <a:latin typeface="Montserrat" pitchFamily="2" charset="0"/>
              </a:rPr>
              <a:t>Разбор </a:t>
            </a:r>
            <a:r>
              <a:rPr lang="ru-RU" altLang="en-US" sz="2800" b="1" dirty="0" err="1">
                <a:latin typeface="Montserrat" pitchFamily="2" charset="0"/>
              </a:rPr>
              <a:t>дз</a:t>
            </a:r>
            <a:endParaRPr lang="ru-RU" altLang="en-US" sz="2800" b="1" dirty="0">
              <a:latin typeface="Montserrat" pitchFamily="2" charset="0"/>
            </a:endParaRP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523E785E-9E4F-2D4B-886F-2E568D821385}"/>
              </a:ext>
            </a:extLst>
          </p:cNvPr>
          <p:cNvSpPr/>
          <p:nvPr/>
        </p:nvSpPr>
        <p:spPr>
          <a:xfrm rot="16770568">
            <a:off x="-3215481" y="3086893"/>
            <a:ext cx="5943600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603108E-007B-444C-AF18-572733E49404}"/>
              </a:ext>
            </a:extLst>
          </p:cNvPr>
          <p:cNvSpPr/>
          <p:nvPr/>
        </p:nvSpPr>
        <p:spPr>
          <a:xfrm>
            <a:off x="-30377" y="-452438"/>
            <a:ext cx="4170330" cy="1485901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960" h="1485992">
                <a:moveTo>
                  <a:pt x="5466320" y="393467"/>
                </a:moveTo>
                <a:cubicBezTo>
                  <a:pt x="5089938" y="231831"/>
                  <a:pt x="1513157" y="395779"/>
                  <a:pt x="547957" y="379615"/>
                </a:cubicBezTo>
                <a:cubicBezTo>
                  <a:pt x="-417243" y="363451"/>
                  <a:pt x="102304" y="1153158"/>
                  <a:pt x="520249" y="1335576"/>
                </a:cubicBezTo>
                <a:cubicBezTo>
                  <a:pt x="938194" y="1517994"/>
                  <a:pt x="2213547" y="1490423"/>
                  <a:pt x="3055630" y="1474122"/>
                </a:cubicBezTo>
                <a:cubicBezTo>
                  <a:pt x="3897713" y="1457821"/>
                  <a:pt x="5079523" y="1483455"/>
                  <a:pt x="5572745" y="1237768"/>
                </a:cubicBezTo>
                <a:cubicBezTo>
                  <a:pt x="6065967" y="992081"/>
                  <a:pt x="5835039" y="111622"/>
                  <a:pt x="6014960" y="0"/>
                </a:cubicBezTo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358EAAFC-D982-1048-905A-BABDBB9EAF46}"/>
              </a:ext>
            </a:extLst>
          </p:cNvPr>
          <p:cNvSpPr/>
          <p:nvPr/>
        </p:nvSpPr>
        <p:spPr>
          <a:xfrm rot="5400000">
            <a:off x="6550819" y="3086894"/>
            <a:ext cx="5946775" cy="18399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0D627F4-C09F-BF46-AC44-37A69A37B3FF}"/>
              </a:ext>
            </a:extLst>
          </p:cNvPr>
          <p:cNvSpPr/>
          <p:nvPr/>
        </p:nvSpPr>
        <p:spPr>
          <a:xfrm rot="11865286">
            <a:off x="-1216025" y="5803900"/>
            <a:ext cx="5659438" cy="2119313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  <a:gd name="connsiteX0" fmla="*/ 477325 w 5944328"/>
              <a:gd name="connsiteY0" fmla="*/ 379615 h 1839588"/>
              <a:gd name="connsiteX1" fmla="*/ 449617 w 5944328"/>
              <a:gd name="connsiteY1" fmla="*/ 1335576 h 1839588"/>
              <a:gd name="connsiteX2" fmla="*/ 1486586 w 5944328"/>
              <a:gd name="connsiteY2" fmla="*/ 1837505 h 1839588"/>
              <a:gd name="connsiteX3" fmla="*/ 3671633 w 5944328"/>
              <a:gd name="connsiteY3" fmla="*/ 1555530 h 1839588"/>
              <a:gd name="connsiteX4" fmla="*/ 5306238 w 5944328"/>
              <a:gd name="connsiteY4" fmla="*/ 1242484 h 1839588"/>
              <a:gd name="connsiteX5" fmla="*/ 5944328 w 5944328"/>
              <a:gd name="connsiteY5" fmla="*/ 0 h 1839588"/>
              <a:gd name="connsiteX0" fmla="*/ 0 w 5494711"/>
              <a:gd name="connsiteY0" fmla="*/ 1335576 h 1839588"/>
              <a:gd name="connsiteX1" fmla="*/ 1036969 w 5494711"/>
              <a:gd name="connsiteY1" fmla="*/ 1837505 h 1839588"/>
              <a:gd name="connsiteX2" fmla="*/ 3222016 w 5494711"/>
              <a:gd name="connsiteY2" fmla="*/ 1555530 h 1839588"/>
              <a:gd name="connsiteX3" fmla="*/ 4856621 w 5494711"/>
              <a:gd name="connsiteY3" fmla="*/ 1242484 h 1839588"/>
              <a:gd name="connsiteX4" fmla="*/ 5494711 w 5494711"/>
              <a:gd name="connsiteY4" fmla="*/ 0 h 1839588"/>
              <a:gd name="connsiteX0" fmla="*/ 0 w 4457742"/>
              <a:gd name="connsiteY0" fmla="*/ 1837505 h 1839588"/>
              <a:gd name="connsiteX1" fmla="*/ 2185047 w 4457742"/>
              <a:gd name="connsiteY1" fmla="*/ 1555530 h 1839588"/>
              <a:gd name="connsiteX2" fmla="*/ 3819652 w 4457742"/>
              <a:gd name="connsiteY2" fmla="*/ 1242484 h 1839588"/>
              <a:gd name="connsiteX3" fmla="*/ 4457742 w 4457742"/>
              <a:gd name="connsiteY3" fmla="*/ 0 h 1839588"/>
              <a:gd name="connsiteX0" fmla="*/ 0 w 4526571"/>
              <a:gd name="connsiteY0" fmla="*/ 1800681 h 1805341"/>
              <a:gd name="connsiteX1" fmla="*/ 2253876 w 4526571"/>
              <a:gd name="connsiteY1" fmla="*/ 1555530 h 1805341"/>
              <a:gd name="connsiteX2" fmla="*/ 3888481 w 4526571"/>
              <a:gd name="connsiteY2" fmla="*/ 1242484 h 1805341"/>
              <a:gd name="connsiteX3" fmla="*/ 4526571 w 4526571"/>
              <a:gd name="connsiteY3" fmla="*/ 0 h 1805341"/>
              <a:gd name="connsiteX0" fmla="*/ 0 w 4526571"/>
              <a:gd name="connsiteY0" fmla="*/ 1800681 h 1820360"/>
              <a:gd name="connsiteX1" fmla="*/ 2253876 w 4526571"/>
              <a:gd name="connsiteY1" fmla="*/ 1555530 h 1820360"/>
              <a:gd name="connsiteX2" fmla="*/ 3888481 w 4526571"/>
              <a:gd name="connsiteY2" fmla="*/ 1242484 h 1820360"/>
              <a:gd name="connsiteX3" fmla="*/ 4526571 w 4526571"/>
              <a:gd name="connsiteY3" fmla="*/ 0 h 1820360"/>
              <a:gd name="connsiteX0" fmla="*/ 0 w 4526571"/>
              <a:gd name="connsiteY0" fmla="*/ 1800681 h 1801688"/>
              <a:gd name="connsiteX1" fmla="*/ 2253876 w 4526571"/>
              <a:gd name="connsiteY1" fmla="*/ 1555530 h 1801688"/>
              <a:gd name="connsiteX2" fmla="*/ 3888481 w 4526571"/>
              <a:gd name="connsiteY2" fmla="*/ 1242484 h 1801688"/>
              <a:gd name="connsiteX3" fmla="*/ 4526571 w 4526571"/>
              <a:gd name="connsiteY3" fmla="*/ 0 h 1801688"/>
              <a:gd name="connsiteX0" fmla="*/ 0 w 4525523"/>
              <a:gd name="connsiteY0" fmla="*/ 1778435 h 1779557"/>
              <a:gd name="connsiteX1" fmla="*/ 2252828 w 4525523"/>
              <a:gd name="connsiteY1" fmla="*/ 1555530 h 1779557"/>
              <a:gd name="connsiteX2" fmla="*/ 3887433 w 4525523"/>
              <a:gd name="connsiteY2" fmla="*/ 1242484 h 1779557"/>
              <a:gd name="connsiteX3" fmla="*/ 4525523 w 4525523"/>
              <a:gd name="connsiteY3" fmla="*/ 0 h 1779557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94937"/>
              <a:gd name="connsiteY0" fmla="*/ 1768260 h 1769444"/>
              <a:gd name="connsiteX1" fmla="*/ 2222242 w 4494937"/>
              <a:gd name="connsiteY1" fmla="*/ 1555530 h 1769444"/>
              <a:gd name="connsiteX2" fmla="*/ 3856847 w 4494937"/>
              <a:gd name="connsiteY2" fmla="*/ 1242484 h 1769444"/>
              <a:gd name="connsiteX3" fmla="*/ 4494937 w 4494937"/>
              <a:gd name="connsiteY3" fmla="*/ 0 h 1769444"/>
              <a:gd name="connsiteX0" fmla="*/ 0 w 4472384"/>
              <a:gd name="connsiteY0" fmla="*/ 1738859 h 1740267"/>
              <a:gd name="connsiteX1" fmla="*/ 2199689 w 4472384"/>
              <a:gd name="connsiteY1" fmla="*/ 1555530 h 1740267"/>
              <a:gd name="connsiteX2" fmla="*/ 3834294 w 4472384"/>
              <a:gd name="connsiteY2" fmla="*/ 1242484 h 1740267"/>
              <a:gd name="connsiteX3" fmla="*/ 4472384 w 4472384"/>
              <a:gd name="connsiteY3" fmla="*/ 0 h 17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384" h="1740267">
                <a:moveTo>
                  <a:pt x="0" y="1738859"/>
                </a:moveTo>
                <a:cubicBezTo>
                  <a:pt x="427742" y="1754384"/>
                  <a:pt x="1560640" y="1638259"/>
                  <a:pt x="2199689" y="1555530"/>
                </a:cubicBezTo>
                <a:cubicBezTo>
                  <a:pt x="2838738" y="1472801"/>
                  <a:pt x="3455512" y="1501739"/>
                  <a:pt x="3834294" y="1242484"/>
                </a:cubicBezTo>
                <a:cubicBezTo>
                  <a:pt x="4213077" y="983229"/>
                  <a:pt x="4292463" y="111622"/>
                  <a:pt x="4472384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04DEBD04-85B1-D742-B000-DC82AF7A68CA}"/>
              </a:ext>
            </a:extLst>
          </p:cNvPr>
          <p:cNvSpPr/>
          <p:nvPr/>
        </p:nvSpPr>
        <p:spPr>
          <a:xfrm rot="10608780">
            <a:off x="3224213" y="6176963"/>
            <a:ext cx="7521575" cy="2239962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6350">
            <a:solidFill>
              <a:srgbClr val="002060">
                <a:alpha val="424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latin typeface="Montserrat" pitchFamily="2" charset="0"/>
            </a:endParaRPr>
          </a:p>
        </p:txBody>
      </p:sp>
      <p:sp>
        <p:nvSpPr>
          <p:cNvPr id="43015" name="TextBox 1">
            <a:extLst>
              <a:ext uri="{FF2B5EF4-FFF2-40B4-BE49-F238E27FC236}">
                <a16:creationId xmlns:a16="http://schemas.microsoft.com/office/drawing/2014/main" id="{0A5A8D94-3B26-A841-AF5C-7F4EE266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866900"/>
            <a:ext cx="279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3017" name="TextBox 14">
            <a:extLst>
              <a:ext uri="{FF2B5EF4-FFF2-40B4-BE49-F238E27FC236}">
                <a16:creationId xmlns:a16="http://schemas.microsoft.com/office/drawing/2014/main" id="{20769058-B1E0-BB47-8404-50B48B39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607" y="1530743"/>
            <a:ext cx="2797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Montserrat SemiBold" pitchFamily="2" charset="0"/>
              </a:rPr>
              <a:t>2 задача: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07BA199C-A12F-9741-9FDC-AFB5BE81EA26}"/>
              </a:ext>
            </a:extLst>
          </p:cNvPr>
          <p:cNvSpPr/>
          <p:nvPr/>
        </p:nvSpPr>
        <p:spPr>
          <a:xfrm rot="10999120">
            <a:off x="865036" y="1348686"/>
            <a:ext cx="2228850" cy="892175"/>
          </a:xfrm>
          <a:custGeom>
            <a:avLst/>
            <a:gdLst>
              <a:gd name="connsiteX0" fmla="*/ 222650 w 2762286"/>
              <a:gd name="connsiteY0" fmla="*/ 582007 h 1571092"/>
              <a:gd name="connsiteX1" fmla="*/ 1552686 w 2762286"/>
              <a:gd name="connsiteY1" fmla="*/ 1551825 h 1571092"/>
              <a:gd name="connsiteX2" fmla="*/ 2758031 w 2762286"/>
              <a:gd name="connsiteY2" fmla="*/ 1136189 h 1571092"/>
              <a:gd name="connsiteX3" fmla="*/ 1885195 w 2762286"/>
              <a:gd name="connsiteY3" fmla="*/ 41680 h 1571092"/>
              <a:gd name="connsiteX4" fmla="*/ 167231 w 2762286"/>
              <a:gd name="connsiteY4" fmla="*/ 263353 h 1571092"/>
              <a:gd name="connsiteX5" fmla="*/ 222650 w 2762286"/>
              <a:gd name="connsiteY5" fmla="*/ 582007 h 1571092"/>
              <a:gd name="connsiteX0" fmla="*/ 222650 w 3203723"/>
              <a:gd name="connsiteY0" fmla="*/ 582007 h 1595784"/>
              <a:gd name="connsiteX1" fmla="*/ 1552686 w 3203723"/>
              <a:gd name="connsiteY1" fmla="*/ 1551825 h 1595784"/>
              <a:gd name="connsiteX2" fmla="*/ 3201376 w 3203723"/>
              <a:gd name="connsiteY2" fmla="*/ 1288589 h 1595784"/>
              <a:gd name="connsiteX3" fmla="*/ 1885195 w 3203723"/>
              <a:gd name="connsiteY3" fmla="*/ 41680 h 1595784"/>
              <a:gd name="connsiteX4" fmla="*/ 167231 w 3203723"/>
              <a:gd name="connsiteY4" fmla="*/ 263353 h 1595784"/>
              <a:gd name="connsiteX5" fmla="*/ 222650 w 3203723"/>
              <a:gd name="connsiteY5" fmla="*/ 582007 h 1595784"/>
              <a:gd name="connsiteX0" fmla="*/ 222650 w 3227396"/>
              <a:gd name="connsiteY0" fmla="*/ 582007 h 1626834"/>
              <a:gd name="connsiteX1" fmla="*/ 1552686 w 3227396"/>
              <a:gd name="connsiteY1" fmla="*/ 1551825 h 1626834"/>
              <a:gd name="connsiteX2" fmla="*/ 3201376 w 3227396"/>
              <a:gd name="connsiteY2" fmla="*/ 1288589 h 1626834"/>
              <a:gd name="connsiteX3" fmla="*/ 1885195 w 3227396"/>
              <a:gd name="connsiteY3" fmla="*/ 41680 h 1626834"/>
              <a:gd name="connsiteX4" fmla="*/ 167231 w 3227396"/>
              <a:gd name="connsiteY4" fmla="*/ 263353 h 1626834"/>
              <a:gd name="connsiteX5" fmla="*/ 222650 w 3227396"/>
              <a:gd name="connsiteY5" fmla="*/ 582007 h 1626834"/>
              <a:gd name="connsiteX0" fmla="*/ 222650 w 4957911"/>
              <a:gd name="connsiteY0" fmla="*/ 582007 h 2943156"/>
              <a:gd name="connsiteX1" fmla="*/ 1552686 w 4957911"/>
              <a:gd name="connsiteY1" fmla="*/ 1551825 h 2943156"/>
              <a:gd name="connsiteX2" fmla="*/ 4947049 w 4957911"/>
              <a:gd name="connsiteY2" fmla="*/ 2868007 h 2943156"/>
              <a:gd name="connsiteX3" fmla="*/ 1885195 w 4957911"/>
              <a:gd name="connsiteY3" fmla="*/ 41680 h 2943156"/>
              <a:gd name="connsiteX4" fmla="*/ 167231 w 4957911"/>
              <a:gd name="connsiteY4" fmla="*/ 263353 h 2943156"/>
              <a:gd name="connsiteX5" fmla="*/ 222650 w 4957911"/>
              <a:gd name="connsiteY5" fmla="*/ 582007 h 2943156"/>
              <a:gd name="connsiteX0" fmla="*/ 256782 w 4981951"/>
              <a:gd name="connsiteY0" fmla="*/ 582007 h 3487177"/>
              <a:gd name="connsiteX1" fmla="*/ 2196418 w 4981951"/>
              <a:gd name="connsiteY1" fmla="*/ 3311352 h 3487177"/>
              <a:gd name="connsiteX2" fmla="*/ 4981181 w 4981951"/>
              <a:gd name="connsiteY2" fmla="*/ 2868007 h 3487177"/>
              <a:gd name="connsiteX3" fmla="*/ 1919327 w 4981951"/>
              <a:gd name="connsiteY3" fmla="*/ 41680 h 3487177"/>
              <a:gd name="connsiteX4" fmla="*/ 201363 w 4981951"/>
              <a:gd name="connsiteY4" fmla="*/ 263353 h 3487177"/>
              <a:gd name="connsiteX5" fmla="*/ 256782 w 4981951"/>
              <a:gd name="connsiteY5" fmla="*/ 582007 h 3487177"/>
              <a:gd name="connsiteX0" fmla="*/ 256782 w 4982036"/>
              <a:gd name="connsiteY0" fmla="*/ 582007 h 3438006"/>
              <a:gd name="connsiteX1" fmla="*/ 2196418 w 4982036"/>
              <a:gd name="connsiteY1" fmla="*/ 3311352 h 3438006"/>
              <a:gd name="connsiteX2" fmla="*/ 4981181 w 4982036"/>
              <a:gd name="connsiteY2" fmla="*/ 2868007 h 3438006"/>
              <a:gd name="connsiteX3" fmla="*/ 1919327 w 4982036"/>
              <a:gd name="connsiteY3" fmla="*/ 41680 h 3438006"/>
              <a:gd name="connsiteX4" fmla="*/ 201363 w 4982036"/>
              <a:gd name="connsiteY4" fmla="*/ 263353 h 3438006"/>
              <a:gd name="connsiteX5" fmla="*/ 256782 w 4982036"/>
              <a:gd name="connsiteY5" fmla="*/ 582007 h 3438006"/>
              <a:gd name="connsiteX0" fmla="*/ 489262 w 4854191"/>
              <a:gd name="connsiteY0" fmla="*/ 2744341 h 3403219"/>
              <a:gd name="connsiteX1" fmla="*/ 2068680 w 4854191"/>
              <a:gd name="connsiteY1" fmla="*/ 3381650 h 3403219"/>
              <a:gd name="connsiteX2" fmla="*/ 4853443 w 4854191"/>
              <a:gd name="connsiteY2" fmla="*/ 2938305 h 3403219"/>
              <a:gd name="connsiteX3" fmla="*/ 1791589 w 4854191"/>
              <a:gd name="connsiteY3" fmla="*/ 111978 h 3403219"/>
              <a:gd name="connsiteX4" fmla="*/ 73625 w 4854191"/>
              <a:gd name="connsiteY4" fmla="*/ 333651 h 3403219"/>
              <a:gd name="connsiteX5" fmla="*/ 489262 w 4854191"/>
              <a:gd name="connsiteY5" fmla="*/ 2744341 h 3403219"/>
              <a:gd name="connsiteX0" fmla="*/ 559730 w 4924659"/>
              <a:gd name="connsiteY0" fmla="*/ 2669170 h 3328048"/>
              <a:gd name="connsiteX1" fmla="*/ 2139148 w 4924659"/>
              <a:gd name="connsiteY1" fmla="*/ 3306479 h 3328048"/>
              <a:gd name="connsiteX2" fmla="*/ 4923911 w 4924659"/>
              <a:gd name="connsiteY2" fmla="*/ 2863134 h 3328048"/>
              <a:gd name="connsiteX3" fmla="*/ 1862057 w 4924659"/>
              <a:gd name="connsiteY3" fmla="*/ 36807 h 3328048"/>
              <a:gd name="connsiteX4" fmla="*/ 144093 w 4924659"/>
              <a:gd name="connsiteY4" fmla="*/ 258480 h 3328048"/>
              <a:gd name="connsiteX5" fmla="*/ 144092 w 4924659"/>
              <a:gd name="connsiteY5" fmla="*/ 258481 h 3328048"/>
              <a:gd name="connsiteX6" fmla="*/ 559730 w 4924659"/>
              <a:gd name="connsiteY6" fmla="*/ 2669170 h 3328048"/>
              <a:gd name="connsiteX0" fmla="*/ 505376 w 4870305"/>
              <a:gd name="connsiteY0" fmla="*/ 2706262 h 3365140"/>
              <a:gd name="connsiteX1" fmla="*/ 2084794 w 4870305"/>
              <a:gd name="connsiteY1" fmla="*/ 3343571 h 3365140"/>
              <a:gd name="connsiteX2" fmla="*/ 4869557 w 4870305"/>
              <a:gd name="connsiteY2" fmla="*/ 2900226 h 3365140"/>
              <a:gd name="connsiteX3" fmla="*/ 1807703 w 4870305"/>
              <a:gd name="connsiteY3" fmla="*/ 73899 h 3365140"/>
              <a:gd name="connsiteX4" fmla="*/ 89739 w 4870305"/>
              <a:gd name="connsiteY4" fmla="*/ 295572 h 3365140"/>
              <a:gd name="connsiteX5" fmla="*/ 269847 w 4870305"/>
              <a:gd name="connsiteY5" fmla="*/ 1874991 h 3365140"/>
              <a:gd name="connsiteX6" fmla="*/ 505376 w 4870305"/>
              <a:gd name="connsiteY6" fmla="*/ 2706262 h 3365140"/>
              <a:gd name="connsiteX0" fmla="*/ 338193 w 4703122"/>
              <a:gd name="connsiteY0" fmla="*/ 2645590 h 3304468"/>
              <a:gd name="connsiteX1" fmla="*/ 1917611 w 4703122"/>
              <a:gd name="connsiteY1" fmla="*/ 3282899 h 3304468"/>
              <a:gd name="connsiteX2" fmla="*/ 4702374 w 4703122"/>
              <a:gd name="connsiteY2" fmla="*/ 2839554 h 3304468"/>
              <a:gd name="connsiteX3" fmla="*/ 1640520 w 4703122"/>
              <a:gd name="connsiteY3" fmla="*/ 13227 h 3304468"/>
              <a:gd name="connsiteX4" fmla="*/ 102664 w 4703122"/>
              <a:gd name="connsiteY4" fmla="*/ 1814319 h 3304468"/>
              <a:gd name="connsiteX5" fmla="*/ 338193 w 4703122"/>
              <a:gd name="connsiteY5" fmla="*/ 2645590 h 3304468"/>
              <a:gd name="connsiteX0" fmla="*/ 338193 w 4704616"/>
              <a:gd name="connsiteY0" fmla="*/ 1065177 h 1705498"/>
              <a:gd name="connsiteX1" fmla="*/ 1917611 w 4704616"/>
              <a:gd name="connsiteY1" fmla="*/ 1702486 h 1705498"/>
              <a:gd name="connsiteX2" fmla="*/ 4702374 w 4704616"/>
              <a:gd name="connsiteY2" fmla="*/ 1259141 h 1705498"/>
              <a:gd name="connsiteX3" fmla="*/ 2347102 w 4704616"/>
              <a:gd name="connsiteY3" fmla="*/ 247759 h 1705498"/>
              <a:gd name="connsiteX4" fmla="*/ 102664 w 4704616"/>
              <a:gd name="connsiteY4" fmla="*/ 233906 h 1705498"/>
              <a:gd name="connsiteX5" fmla="*/ 338193 w 4704616"/>
              <a:gd name="connsiteY5" fmla="*/ 1065177 h 1705498"/>
              <a:gd name="connsiteX0" fmla="*/ 338193 w 4708066"/>
              <a:gd name="connsiteY0" fmla="*/ 1065177 h 1705498"/>
              <a:gd name="connsiteX1" fmla="*/ 1917611 w 4708066"/>
              <a:gd name="connsiteY1" fmla="*/ 1702486 h 1705498"/>
              <a:gd name="connsiteX2" fmla="*/ 4702374 w 4708066"/>
              <a:gd name="connsiteY2" fmla="*/ 1259141 h 1705498"/>
              <a:gd name="connsiteX3" fmla="*/ 2347102 w 4708066"/>
              <a:gd name="connsiteY3" fmla="*/ 247759 h 1705498"/>
              <a:gd name="connsiteX4" fmla="*/ 102664 w 4708066"/>
              <a:gd name="connsiteY4" fmla="*/ 233906 h 1705498"/>
              <a:gd name="connsiteX5" fmla="*/ 338193 w 4708066"/>
              <a:gd name="connsiteY5" fmla="*/ 1065177 h 1705498"/>
              <a:gd name="connsiteX0" fmla="*/ 52271 w 4422144"/>
              <a:gd name="connsiteY0" fmla="*/ 916222 h 1556543"/>
              <a:gd name="connsiteX1" fmla="*/ 1631689 w 4422144"/>
              <a:gd name="connsiteY1" fmla="*/ 1553531 h 1556543"/>
              <a:gd name="connsiteX2" fmla="*/ 4416452 w 4422144"/>
              <a:gd name="connsiteY2" fmla="*/ 1110186 h 1556543"/>
              <a:gd name="connsiteX3" fmla="*/ 2061180 w 4422144"/>
              <a:gd name="connsiteY3" fmla="*/ 98804 h 1556543"/>
              <a:gd name="connsiteX4" fmla="*/ 467906 w 4422144"/>
              <a:gd name="connsiteY4" fmla="*/ 389751 h 1556543"/>
              <a:gd name="connsiteX5" fmla="*/ 52271 w 4422144"/>
              <a:gd name="connsiteY5" fmla="*/ 916222 h 1556543"/>
              <a:gd name="connsiteX0" fmla="*/ 52271 w 4419585"/>
              <a:gd name="connsiteY0" fmla="*/ 738536 h 1378291"/>
              <a:gd name="connsiteX1" fmla="*/ 1631689 w 4419585"/>
              <a:gd name="connsiteY1" fmla="*/ 1375845 h 1378291"/>
              <a:gd name="connsiteX2" fmla="*/ 4416452 w 4419585"/>
              <a:gd name="connsiteY2" fmla="*/ 932500 h 1378291"/>
              <a:gd name="connsiteX3" fmla="*/ 1964198 w 4419585"/>
              <a:gd name="connsiteY3" fmla="*/ 295191 h 1378291"/>
              <a:gd name="connsiteX4" fmla="*/ 467906 w 4419585"/>
              <a:gd name="connsiteY4" fmla="*/ 212065 h 1378291"/>
              <a:gd name="connsiteX5" fmla="*/ 52271 w 4419585"/>
              <a:gd name="connsiteY5" fmla="*/ 738536 h 1378291"/>
              <a:gd name="connsiteX0" fmla="*/ 52271 w 4419585"/>
              <a:gd name="connsiteY0" fmla="*/ 824739 h 1464494"/>
              <a:gd name="connsiteX1" fmla="*/ 1631689 w 4419585"/>
              <a:gd name="connsiteY1" fmla="*/ 1462048 h 1464494"/>
              <a:gd name="connsiteX2" fmla="*/ 4416452 w 4419585"/>
              <a:gd name="connsiteY2" fmla="*/ 1018703 h 1464494"/>
              <a:gd name="connsiteX3" fmla="*/ 1964198 w 4419585"/>
              <a:gd name="connsiteY3" fmla="*/ 381394 h 1464494"/>
              <a:gd name="connsiteX4" fmla="*/ 467906 w 4419585"/>
              <a:gd name="connsiteY4" fmla="*/ 298268 h 1464494"/>
              <a:gd name="connsiteX5" fmla="*/ 52271 w 4419585"/>
              <a:gd name="connsiteY5" fmla="*/ 824739 h 1464494"/>
              <a:gd name="connsiteX0" fmla="*/ 52271 w 4420526"/>
              <a:gd name="connsiteY0" fmla="*/ 824739 h 1464494"/>
              <a:gd name="connsiteX1" fmla="*/ 1631689 w 4420526"/>
              <a:gd name="connsiteY1" fmla="*/ 1462048 h 1464494"/>
              <a:gd name="connsiteX2" fmla="*/ 4416452 w 4420526"/>
              <a:gd name="connsiteY2" fmla="*/ 1018703 h 1464494"/>
              <a:gd name="connsiteX3" fmla="*/ 1964198 w 4420526"/>
              <a:gd name="connsiteY3" fmla="*/ 381394 h 1464494"/>
              <a:gd name="connsiteX4" fmla="*/ 467906 w 4420526"/>
              <a:gd name="connsiteY4" fmla="*/ 298268 h 1464494"/>
              <a:gd name="connsiteX5" fmla="*/ 52271 w 4420526"/>
              <a:gd name="connsiteY5" fmla="*/ 824739 h 1464494"/>
              <a:gd name="connsiteX0" fmla="*/ 52271 w 4423396"/>
              <a:gd name="connsiteY0" fmla="*/ 996655 h 1636853"/>
              <a:gd name="connsiteX1" fmla="*/ 1631689 w 4423396"/>
              <a:gd name="connsiteY1" fmla="*/ 1633964 h 1636853"/>
              <a:gd name="connsiteX2" fmla="*/ 4416452 w 4423396"/>
              <a:gd name="connsiteY2" fmla="*/ 1190619 h 1636853"/>
              <a:gd name="connsiteX3" fmla="*/ 2047326 w 4423396"/>
              <a:gd name="connsiteY3" fmla="*/ 248510 h 1636853"/>
              <a:gd name="connsiteX4" fmla="*/ 467906 w 4423396"/>
              <a:gd name="connsiteY4" fmla="*/ 470184 h 1636853"/>
              <a:gd name="connsiteX5" fmla="*/ 52271 w 4423396"/>
              <a:gd name="connsiteY5" fmla="*/ 996655 h 1636853"/>
              <a:gd name="connsiteX0" fmla="*/ 52271 w 4418317"/>
              <a:gd name="connsiteY0" fmla="*/ 996655 h 1636853"/>
              <a:gd name="connsiteX1" fmla="*/ 1631689 w 4418317"/>
              <a:gd name="connsiteY1" fmla="*/ 1633964 h 1636853"/>
              <a:gd name="connsiteX2" fmla="*/ 4416452 w 4418317"/>
              <a:gd name="connsiteY2" fmla="*/ 1190619 h 1636853"/>
              <a:gd name="connsiteX3" fmla="*/ 2047326 w 4418317"/>
              <a:gd name="connsiteY3" fmla="*/ 248510 h 1636853"/>
              <a:gd name="connsiteX4" fmla="*/ 467906 w 4418317"/>
              <a:gd name="connsiteY4" fmla="*/ 470184 h 1636853"/>
              <a:gd name="connsiteX5" fmla="*/ 52271 w 4418317"/>
              <a:gd name="connsiteY5" fmla="*/ 996655 h 1636853"/>
              <a:gd name="connsiteX0" fmla="*/ 52271 w 4418701"/>
              <a:gd name="connsiteY0" fmla="*/ 924157 h 1564355"/>
              <a:gd name="connsiteX1" fmla="*/ 1631689 w 4418701"/>
              <a:gd name="connsiteY1" fmla="*/ 1561466 h 1564355"/>
              <a:gd name="connsiteX2" fmla="*/ 4416452 w 4418701"/>
              <a:gd name="connsiteY2" fmla="*/ 1118121 h 1564355"/>
              <a:gd name="connsiteX3" fmla="*/ 2047326 w 4418701"/>
              <a:gd name="connsiteY3" fmla="*/ 176012 h 1564355"/>
              <a:gd name="connsiteX4" fmla="*/ 467906 w 4418701"/>
              <a:gd name="connsiteY4" fmla="*/ 397686 h 1564355"/>
              <a:gd name="connsiteX5" fmla="*/ 52271 w 4418701"/>
              <a:gd name="connsiteY5" fmla="*/ 924157 h 1564355"/>
              <a:gd name="connsiteX0" fmla="*/ 78843 w 4445014"/>
              <a:gd name="connsiteY0" fmla="*/ 954447 h 1594645"/>
              <a:gd name="connsiteX1" fmla="*/ 1658261 w 4445014"/>
              <a:gd name="connsiteY1" fmla="*/ 1591756 h 1594645"/>
              <a:gd name="connsiteX2" fmla="*/ 4443024 w 4445014"/>
              <a:gd name="connsiteY2" fmla="*/ 1148411 h 1594645"/>
              <a:gd name="connsiteX3" fmla="*/ 2073898 w 4445014"/>
              <a:gd name="connsiteY3" fmla="*/ 206302 h 1594645"/>
              <a:gd name="connsiteX4" fmla="*/ 355933 w 4445014"/>
              <a:gd name="connsiteY4" fmla="*/ 247867 h 1594645"/>
              <a:gd name="connsiteX5" fmla="*/ 78843 w 4445014"/>
              <a:gd name="connsiteY5" fmla="*/ 954447 h 1594645"/>
              <a:gd name="connsiteX0" fmla="*/ 78843 w 4445014"/>
              <a:gd name="connsiteY0" fmla="*/ 818488 h 1458686"/>
              <a:gd name="connsiteX1" fmla="*/ 1658261 w 4445014"/>
              <a:gd name="connsiteY1" fmla="*/ 1455797 h 1458686"/>
              <a:gd name="connsiteX2" fmla="*/ 4443024 w 4445014"/>
              <a:gd name="connsiteY2" fmla="*/ 1012452 h 1458686"/>
              <a:gd name="connsiteX3" fmla="*/ 2073898 w 4445014"/>
              <a:gd name="connsiteY3" fmla="*/ 70343 h 1458686"/>
              <a:gd name="connsiteX4" fmla="*/ 355933 w 4445014"/>
              <a:gd name="connsiteY4" fmla="*/ 111908 h 1458686"/>
              <a:gd name="connsiteX5" fmla="*/ 78843 w 4445014"/>
              <a:gd name="connsiteY5" fmla="*/ 818488 h 1458686"/>
              <a:gd name="connsiteX0" fmla="*/ 127554 w 4492726"/>
              <a:gd name="connsiteY0" fmla="*/ 818488 h 1527456"/>
              <a:gd name="connsiteX1" fmla="*/ 2385844 w 4492726"/>
              <a:gd name="connsiteY1" fmla="*/ 1525069 h 1527456"/>
              <a:gd name="connsiteX2" fmla="*/ 4491735 w 4492726"/>
              <a:gd name="connsiteY2" fmla="*/ 1012452 h 1527456"/>
              <a:gd name="connsiteX3" fmla="*/ 2122609 w 4492726"/>
              <a:gd name="connsiteY3" fmla="*/ 70343 h 1527456"/>
              <a:gd name="connsiteX4" fmla="*/ 404644 w 4492726"/>
              <a:gd name="connsiteY4" fmla="*/ 111908 h 1527456"/>
              <a:gd name="connsiteX5" fmla="*/ 127554 w 4492726"/>
              <a:gd name="connsiteY5" fmla="*/ 818488 h 1527456"/>
              <a:gd name="connsiteX0" fmla="*/ 127554 w 4492797"/>
              <a:gd name="connsiteY0" fmla="*/ 818488 h 1627619"/>
              <a:gd name="connsiteX1" fmla="*/ 2385844 w 4492797"/>
              <a:gd name="connsiteY1" fmla="*/ 1525069 h 1627619"/>
              <a:gd name="connsiteX2" fmla="*/ 4491735 w 4492797"/>
              <a:gd name="connsiteY2" fmla="*/ 1012452 h 1627619"/>
              <a:gd name="connsiteX3" fmla="*/ 2122609 w 4492797"/>
              <a:gd name="connsiteY3" fmla="*/ 70343 h 1627619"/>
              <a:gd name="connsiteX4" fmla="*/ 404644 w 4492797"/>
              <a:gd name="connsiteY4" fmla="*/ 111908 h 1627619"/>
              <a:gd name="connsiteX5" fmla="*/ 127554 w 4492797"/>
              <a:gd name="connsiteY5" fmla="*/ 818488 h 1627619"/>
              <a:gd name="connsiteX0" fmla="*/ 154708 w 4526590"/>
              <a:gd name="connsiteY0" fmla="*/ 818488 h 1363629"/>
              <a:gd name="connsiteX1" fmla="*/ 2787071 w 4526590"/>
              <a:gd name="connsiteY1" fmla="*/ 1234124 h 1363629"/>
              <a:gd name="connsiteX2" fmla="*/ 4518889 w 4526590"/>
              <a:gd name="connsiteY2" fmla="*/ 1012452 h 1363629"/>
              <a:gd name="connsiteX3" fmla="*/ 2149763 w 4526590"/>
              <a:gd name="connsiteY3" fmla="*/ 70343 h 1363629"/>
              <a:gd name="connsiteX4" fmla="*/ 431798 w 4526590"/>
              <a:gd name="connsiteY4" fmla="*/ 111908 h 1363629"/>
              <a:gd name="connsiteX5" fmla="*/ 154708 w 4526590"/>
              <a:gd name="connsiteY5" fmla="*/ 818488 h 1363629"/>
              <a:gd name="connsiteX0" fmla="*/ 154708 w 4525091"/>
              <a:gd name="connsiteY0" fmla="*/ 776222 h 1321363"/>
              <a:gd name="connsiteX1" fmla="*/ 2787071 w 4525091"/>
              <a:gd name="connsiteY1" fmla="*/ 1191858 h 1321363"/>
              <a:gd name="connsiteX2" fmla="*/ 4518889 w 4525091"/>
              <a:gd name="connsiteY2" fmla="*/ 970186 h 1321363"/>
              <a:gd name="connsiteX3" fmla="*/ 3321093 w 4525091"/>
              <a:gd name="connsiteY3" fmla="*/ 398784 h 1321363"/>
              <a:gd name="connsiteX4" fmla="*/ 2149763 w 4525091"/>
              <a:gd name="connsiteY4" fmla="*/ 28077 h 1321363"/>
              <a:gd name="connsiteX5" fmla="*/ 431798 w 4525091"/>
              <a:gd name="connsiteY5" fmla="*/ 69642 h 1321363"/>
              <a:gd name="connsiteX6" fmla="*/ 154708 w 4525091"/>
              <a:gd name="connsiteY6" fmla="*/ 776222 h 1321363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4563437"/>
              <a:gd name="connsiteY0" fmla="*/ 772133 h 1317274"/>
              <a:gd name="connsiteX1" fmla="*/ 2787071 w 4563437"/>
              <a:gd name="connsiteY1" fmla="*/ 1187769 h 1317274"/>
              <a:gd name="connsiteX2" fmla="*/ 4518889 w 4563437"/>
              <a:gd name="connsiteY2" fmla="*/ 966097 h 1317274"/>
              <a:gd name="connsiteX3" fmla="*/ 3889129 w 4563437"/>
              <a:gd name="connsiteY3" fmla="*/ 339277 h 1317274"/>
              <a:gd name="connsiteX4" fmla="*/ 2149763 w 4563437"/>
              <a:gd name="connsiteY4" fmla="*/ 23988 h 1317274"/>
              <a:gd name="connsiteX5" fmla="*/ 431798 w 4563437"/>
              <a:gd name="connsiteY5" fmla="*/ 65553 h 1317274"/>
              <a:gd name="connsiteX6" fmla="*/ 154708 w 4563437"/>
              <a:gd name="connsiteY6" fmla="*/ 772133 h 1317274"/>
              <a:gd name="connsiteX0" fmla="*/ 154708 w 6910509"/>
              <a:gd name="connsiteY0" fmla="*/ 772133 h 1193350"/>
              <a:gd name="connsiteX1" fmla="*/ 2787071 w 6910509"/>
              <a:gd name="connsiteY1" fmla="*/ 1187769 h 1193350"/>
              <a:gd name="connsiteX2" fmla="*/ 6901870 w 6910509"/>
              <a:gd name="connsiteY2" fmla="*/ 966097 h 1193350"/>
              <a:gd name="connsiteX3" fmla="*/ 3889129 w 6910509"/>
              <a:gd name="connsiteY3" fmla="*/ 339277 h 1193350"/>
              <a:gd name="connsiteX4" fmla="*/ 2149763 w 6910509"/>
              <a:gd name="connsiteY4" fmla="*/ 23988 h 1193350"/>
              <a:gd name="connsiteX5" fmla="*/ 431798 w 6910509"/>
              <a:gd name="connsiteY5" fmla="*/ 65553 h 1193350"/>
              <a:gd name="connsiteX6" fmla="*/ 154708 w 6910509"/>
              <a:gd name="connsiteY6" fmla="*/ 772133 h 1193350"/>
              <a:gd name="connsiteX0" fmla="*/ 154708 w 6910509"/>
              <a:gd name="connsiteY0" fmla="*/ 934878 h 1356095"/>
              <a:gd name="connsiteX1" fmla="*/ 2787071 w 6910509"/>
              <a:gd name="connsiteY1" fmla="*/ 1350514 h 1356095"/>
              <a:gd name="connsiteX2" fmla="*/ 6901870 w 6910509"/>
              <a:gd name="connsiteY2" fmla="*/ 1128842 h 1356095"/>
              <a:gd name="connsiteX3" fmla="*/ 3889129 w 6910509"/>
              <a:gd name="connsiteY3" fmla="*/ 502022 h 1356095"/>
              <a:gd name="connsiteX4" fmla="*/ 6430818 w 6910509"/>
              <a:gd name="connsiteY4" fmla="*/ 6624 h 1356095"/>
              <a:gd name="connsiteX5" fmla="*/ 431798 w 6910509"/>
              <a:gd name="connsiteY5" fmla="*/ 228298 h 1356095"/>
              <a:gd name="connsiteX6" fmla="*/ 154708 w 6910509"/>
              <a:gd name="connsiteY6" fmla="*/ 934878 h 1356095"/>
              <a:gd name="connsiteX0" fmla="*/ 154708 w 7310963"/>
              <a:gd name="connsiteY0" fmla="*/ 934878 h 1361413"/>
              <a:gd name="connsiteX1" fmla="*/ 2787071 w 7310963"/>
              <a:gd name="connsiteY1" fmla="*/ 1350514 h 1361413"/>
              <a:gd name="connsiteX2" fmla="*/ 6901870 w 7310963"/>
              <a:gd name="connsiteY2" fmla="*/ 1128842 h 1361413"/>
              <a:gd name="connsiteX3" fmla="*/ 6430818 w 7310963"/>
              <a:gd name="connsiteY3" fmla="*/ 6624 h 1361413"/>
              <a:gd name="connsiteX4" fmla="*/ 431798 w 7310963"/>
              <a:gd name="connsiteY4" fmla="*/ 228298 h 1361413"/>
              <a:gd name="connsiteX5" fmla="*/ 154708 w 7310963"/>
              <a:gd name="connsiteY5" fmla="*/ 934878 h 1361413"/>
              <a:gd name="connsiteX0" fmla="*/ 158743 w 7311124"/>
              <a:gd name="connsiteY0" fmla="*/ 934878 h 1293179"/>
              <a:gd name="connsiteX1" fmla="*/ 2846524 w 7311124"/>
              <a:gd name="connsiteY1" fmla="*/ 1267387 h 1293179"/>
              <a:gd name="connsiteX2" fmla="*/ 6905905 w 7311124"/>
              <a:gd name="connsiteY2" fmla="*/ 1128842 h 1293179"/>
              <a:gd name="connsiteX3" fmla="*/ 6434853 w 7311124"/>
              <a:gd name="connsiteY3" fmla="*/ 6624 h 1293179"/>
              <a:gd name="connsiteX4" fmla="*/ 435833 w 7311124"/>
              <a:gd name="connsiteY4" fmla="*/ 228298 h 1293179"/>
              <a:gd name="connsiteX5" fmla="*/ 158743 w 7311124"/>
              <a:gd name="connsiteY5" fmla="*/ 934878 h 1293179"/>
              <a:gd name="connsiteX0" fmla="*/ 158743 w 7311124"/>
              <a:gd name="connsiteY0" fmla="*/ 934878 h 1311579"/>
              <a:gd name="connsiteX1" fmla="*/ 2846524 w 7311124"/>
              <a:gd name="connsiteY1" fmla="*/ 1267387 h 1311579"/>
              <a:gd name="connsiteX2" fmla="*/ 6905905 w 7311124"/>
              <a:gd name="connsiteY2" fmla="*/ 1128842 h 1311579"/>
              <a:gd name="connsiteX3" fmla="*/ 6434853 w 7311124"/>
              <a:gd name="connsiteY3" fmla="*/ 6624 h 1311579"/>
              <a:gd name="connsiteX4" fmla="*/ 435833 w 7311124"/>
              <a:gd name="connsiteY4" fmla="*/ 228298 h 1311579"/>
              <a:gd name="connsiteX5" fmla="*/ 158743 w 7311124"/>
              <a:gd name="connsiteY5" fmla="*/ 934878 h 1311579"/>
              <a:gd name="connsiteX0" fmla="*/ 147655 w 7310702"/>
              <a:gd name="connsiteY0" fmla="*/ 934878 h 1248708"/>
              <a:gd name="connsiteX1" fmla="*/ 2683036 w 7310702"/>
              <a:gd name="connsiteY1" fmla="*/ 1198114 h 1248708"/>
              <a:gd name="connsiteX2" fmla="*/ 6894817 w 7310702"/>
              <a:gd name="connsiteY2" fmla="*/ 1128842 h 1248708"/>
              <a:gd name="connsiteX3" fmla="*/ 6423765 w 7310702"/>
              <a:gd name="connsiteY3" fmla="*/ 6624 h 1248708"/>
              <a:gd name="connsiteX4" fmla="*/ 424745 w 7310702"/>
              <a:gd name="connsiteY4" fmla="*/ 228298 h 1248708"/>
              <a:gd name="connsiteX5" fmla="*/ 147655 w 7310702"/>
              <a:gd name="connsiteY5" fmla="*/ 934878 h 1248708"/>
              <a:gd name="connsiteX0" fmla="*/ 147655 w 6845086"/>
              <a:gd name="connsiteY0" fmla="*/ 963084 h 1235189"/>
              <a:gd name="connsiteX1" fmla="*/ 2683036 w 6845086"/>
              <a:gd name="connsiteY1" fmla="*/ 1226320 h 1235189"/>
              <a:gd name="connsiteX2" fmla="*/ 5938853 w 6845086"/>
              <a:gd name="connsiteY2" fmla="*/ 1060066 h 1235189"/>
              <a:gd name="connsiteX3" fmla="*/ 6423765 w 6845086"/>
              <a:gd name="connsiteY3" fmla="*/ 34830 h 1235189"/>
              <a:gd name="connsiteX4" fmla="*/ 424745 w 6845086"/>
              <a:gd name="connsiteY4" fmla="*/ 256504 h 1235189"/>
              <a:gd name="connsiteX5" fmla="*/ 147655 w 6845086"/>
              <a:gd name="connsiteY5" fmla="*/ 963084 h 1235189"/>
              <a:gd name="connsiteX0" fmla="*/ 364631 w 6191951"/>
              <a:gd name="connsiteY0" fmla="*/ 706923 h 974693"/>
              <a:gd name="connsiteX1" fmla="*/ 2900012 w 6191951"/>
              <a:gd name="connsiteY1" fmla="*/ 970159 h 974693"/>
              <a:gd name="connsiteX2" fmla="*/ 6155829 w 6191951"/>
              <a:gd name="connsiteY2" fmla="*/ 803905 h 974693"/>
              <a:gd name="connsiteX3" fmla="*/ 641721 w 6191951"/>
              <a:gd name="connsiteY3" fmla="*/ 343 h 974693"/>
              <a:gd name="connsiteX4" fmla="*/ 364631 w 6191951"/>
              <a:gd name="connsiteY4" fmla="*/ 706923 h 974693"/>
              <a:gd name="connsiteX0" fmla="*/ 6155829 w 6268452"/>
              <a:gd name="connsiteY0" fmla="*/ 803905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837175 w 6268452"/>
              <a:gd name="connsiteY0" fmla="*/ 235869 h 975339"/>
              <a:gd name="connsiteX1" fmla="*/ 641721 w 6268452"/>
              <a:gd name="connsiteY1" fmla="*/ 343 h 975339"/>
              <a:gd name="connsiteX2" fmla="*/ 364631 w 6268452"/>
              <a:gd name="connsiteY2" fmla="*/ 706923 h 975339"/>
              <a:gd name="connsiteX3" fmla="*/ 2900012 w 6268452"/>
              <a:gd name="connsiteY3" fmla="*/ 970159 h 975339"/>
              <a:gd name="connsiteX4" fmla="*/ 6247269 w 6268452"/>
              <a:gd name="connsiteY4" fmla="*/ 895345 h 975339"/>
              <a:gd name="connsiteX0" fmla="*/ 5241430 w 6268452"/>
              <a:gd name="connsiteY0" fmla="*/ 65233 h 1054085"/>
              <a:gd name="connsiteX1" fmla="*/ 641721 w 6268452"/>
              <a:gd name="connsiteY1" fmla="*/ 79089 h 1054085"/>
              <a:gd name="connsiteX2" fmla="*/ 364631 w 6268452"/>
              <a:gd name="connsiteY2" fmla="*/ 785669 h 1054085"/>
              <a:gd name="connsiteX3" fmla="*/ 2900012 w 6268452"/>
              <a:gd name="connsiteY3" fmla="*/ 1048905 h 1054085"/>
              <a:gd name="connsiteX4" fmla="*/ 6247269 w 6268452"/>
              <a:gd name="connsiteY4" fmla="*/ 974091 h 1054085"/>
              <a:gd name="connsiteX0" fmla="*/ 5241430 w 5883339"/>
              <a:gd name="connsiteY0" fmla="*/ 65233 h 1068212"/>
              <a:gd name="connsiteX1" fmla="*/ 641721 w 5883339"/>
              <a:gd name="connsiteY1" fmla="*/ 79089 h 1068212"/>
              <a:gd name="connsiteX2" fmla="*/ 364631 w 5883339"/>
              <a:gd name="connsiteY2" fmla="*/ 785669 h 1068212"/>
              <a:gd name="connsiteX3" fmla="*/ 2900012 w 5883339"/>
              <a:gd name="connsiteY3" fmla="*/ 1048905 h 1068212"/>
              <a:gd name="connsiteX4" fmla="*/ 5859342 w 5883339"/>
              <a:gd name="connsiteY4" fmla="*/ 309073 h 1068212"/>
              <a:gd name="connsiteX0" fmla="*/ 5241430 w 6241027"/>
              <a:gd name="connsiteY0" fmla="*/ 65233 h 1076534"/>
              <a:gd name="connsiteX1" fmla="*/ 641721 w 6241027"/>
              <a:gd name="connsiteY1" fmla="*/ 79089 h 1076534"/>
              <a:gd name="connsiteX2" fmla="*/ 364631 w 6241027"/>
              <a:gd name="connsiteY2" fmla="*/ 785669 h 1076534"/>
              <a:gd name="connsiteX3" fmla="*/ 2900012 w 6241027"/>
              <a:gd name="connsiteY3" fmla="*/ 1048905 h 1076534"/>
              <a:gd name="connsiteX4" fmla="*/ 6219560 w 6241027"/>
              <a:gd name="connsiteY4" fmla="*/ 170528 h 1076534"/>
              <a:gd name="connsiteX0" fmla="*/ 5241430 w 6397655"/>
              <a:gd name="connsiteY0" fmla="*/ 65233 h 1076534"/>
              <a:gd name="connsiteX1" fmla="*/ 641721 w 6397655"/>
              <a:gd name="connsiteY1" fmla="*/ 79089 h 1076534"/>
              <a:gd name="connsiteX2" fmla="*/ 364631 w 6397655"/>
              <a:gd name="connsiteY2" fmla="*/ 785669 h 1076534"/>
              <a:gd name="connsiteX3" fmla="*/ 2900012 w 6397655"/>
              <a:gd name="connsiteY3" fmla="*/ 1048905 h 1076534"/>
              <a:gd name="connsiteX4" fmla="*/ 6219560 w 6397655"/>
              <a:gd name="connsiteY4" fmla="*/ 170528 h 1076534"/>
              <a:gd name="connsiteX0" fmla="*/ 5241430 w 6397655"/>
              <a:gd name="connsiteY0" fmla="*/ 65233 h 966222"/>
              <a:gd name="connsiteX1" fmla="*/ 641721 w 6397655"/>
              <a:gd name="connsiteY1" fmla="*/ 79089 h 966222"/>
              <a:gd name="connsiteX2" fmla="*/ 364631 w 6397655"/>
              <a:gd name="connsiteY2" fmla="*/ 785669 h 966222"/>
              <a:gd name="connsiteX3" fmla="*/ 2900012 w 6397655"/>
              <a:gd name="connsiteY3" fmla="*/ 924215 h 966222"/>
              <a:gd name="connsiteX4" fmla="*/ 6219560 w 6397655"/>
              <a:gd name="connsiteY4" fmla="*/ 170528 h 966222"/>
              <a:gd name="connsiteX0" fmla="*/ 5241430 w 6424353"/>
              <a:gd name="connsiteY0" fmla="*/ 102523 h 1018705"/>
              <a:gd name="connsiteX1" fmla="*/ 641721 w 6424353"/>
              <a:gd name="connsiteY1" fmla="*/ 116379 h 1018705"/>
              <a:gd name="connsiteX2" fmla="*/ 364631 w 6424353"/>
              <a:gd name="connsiteY2" fmla="*/ 822959 h 1018705"/>
              <a:gd name="connsiteX3" fmla="*/ 2900012 w 6424353"/>
              <a:gd name="connsiteY3" fmla="*/ 961505 h 1018705"/>
              <a:gd name="connsiteX4" fmla="*/ 6247269 w 6424353"/>
              <a:gd name="connsiteY4" fmla="*/ 0 h 1018705"/>
              <a:gd name="connsiteX0" fmla="*/ 5241430 w 6247269"/>
              <a:gd name="connsiteY0" fmla="*/ 102523 h 970552"/>
              <a:gd name="connsiteX1" fmla="*/ 641721 w 6247269"/>
              <a:gd name="connsiteY1" fmla="*/ 116379 h 970552"/>
              <a:gd name="connsiteX2" fmla="*/ 364631 w 6247269"/>
              <a:gd name="connsiteY2" fmla="*/ 822959 h 970552"/>
              <a:gd name="connsiteX3" fmla="*/ 2900012 w 6247269"/>
              <a:gd name="connsiteY3" fmla="*/ 961505 h 970552"/>
              <a:gd name="connsiteX4" fmla="*/ 5167745 w 6247269"/>
              <a:gd name="connsiteY4" fmla="*/ 669733 h 970552"/>
              <a:gd name="connsiteX5" fmla="*/ 6247269 w 6247269"/>
              <a:gd name="connsiteY5" fmla="*/ 0 h 970552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965993"/>
              <a:gd name="connsiteX1" fmla="*/ 641721 w 6247269"/>
              <a:gd name="connsiteY1" fmla="*/ 116379 h 965993"/>
              <a:gd name="connsiteX2" fmla="*/ 364631 w 6247269"/>
              <a:gd name="connsiteY2" fmla="*/ 822959 h 965993"/>
              <a:gd name="connsiteX3" fmla="*/ 2900012 w 6247269"/>
              <a:gd name="connsiteY3" fmla="*/ 961505 h 965993"/>
              <a:gd name="connsiteX4" fmla="*/ 5334000 w 6247269"/>
              <a:gd name="connsiteY4" fmla="*/ 739006 h 965993"/>
              <a:gd name="connsiteX5" fmla="*/ 6247269 w 6247269"/>
              <a:gd name="connsiteY5" fmla="*/ 0 h 965993"/>
              <a:gd name="connsiteX0" fmla="*/ 5241430 w 6247269"/>
              <a:gd name="connsiteY0" fmla="*/ 102523 h 1025044"/>
              <a:gd name="connsiteX1" fmla="*/ 641721 w 6247269"/>
              <a:gd name="connsiteY1" fmla="*/ 116379 h 1025044"/>
              <a:gd name="connsiteX2" fmla="*/ 364631 w 6247269"/>
              <a:gd name="connsiteY2" fmla="*/ 822959 h 1025044"/>
              <a:gd name="connsiteX3" fmla="*/ 2900012 w 6247269"/>
              <a:gd name="connsiteY3" fmla="*/ 961505 h 1025044"/>
              <a:gd name="connsiteX4" fmla="*/ 5334000 w 6247269"/>
              <a:gd name="connsiteY4" fmla="*/ 739006 h 1025044"/>
              <a:gd name="connsiteX5" fmla="*/ 6247269 w 6247269"/>
              <a:gd name="connsiteY5" fmla="*/ 0 h 1025044"/>
              <a:gd name="connsiteX0" fmla="*/ 5241430 w 6247269"/>
              <a:gd name="connsiteY0" fmla="*/ 102523 h 974354"/>
              <a:gd name="connsiteX1" fmla="*/ 641721 w 6247269"/>
              <a:gd name="connsiteY1" fmla="*/ 116379 h 974354"/>
              <a:gd name="connsiteX2" fmla="*/ 364631 w 6247269"/>
              <a:gd name="connsiteY2" fmla="*/ 822959 h 974354"/>
              <a:gd name="connsiteX3" fmla="*/ 2900012 w 6247269"/>
              <a:gd name="connsiteY3" fmla="*/ 961505 h 974354"/>
              <a:gd name="connsiteX4" fmla="*/ 5430982 w 6247269"/>
              <a:gd name="connsiteY4" fmla="*/ 614315 h 974354"/>
              <a:gd name="connsiteX5" fmla="*/ 6247269 w 6247269"/>
              <a:gd name="connsiteY5" fmla="*/ 0 h 974354"/>
              <a:gd name="connsiteX0" fmla="*/ 5397048 w 6402887"/>
              <a:gd name="connsiteY0" fmla="*/ 235769 h 1114829"/>
              <a:gd name="connsiteX1" fmla="*/ 547957 w 6402887"/>
              <a:gd name="connsiteY1" fmla="*/ 244 h 1114829"/>
              <a:gd name="connsiteX2" fmla="*/ 520249 w 6402887"/>
              <a:gd name="connsiteY2" fmla="*/ 956205 h 1114829"/>
              <a:gd name="connsiteX3" fmla="*/ 3055630 w 6402887"/>
              <a:gd name="connsiteY3" fmla="*/ 1094751 h 1114829"/>
              <a:gd name="connsiteX4" fmla="*/ 5586600 w 6402887"/>
              <a:gd name="connsiteY4" fmla="*/ 747561 h 1114829"/>
              <a:gd name="connsiteX5" fmla="*/ 6402887 w 6402887"/>
              <a:gd name="connsiteY5" fmla="*/ 133246 h 1114829"/>
              <a:gd name="connsiteX0" fmla="*/ 5466320 w 6402887"/>
              <a:gd name="connsiteY0" fmla="*/ 71840 h 1172573"/>
              <a:gd name="connsiteX1" fmla="*/ 547957 w 6402887"/>
              <a:gd name="connsiteY1" fmla="*/ 57988 h 1172573"/>
              <a:gd name="connsiteX2" fmla="*/ 520249 w 6402887"/>
              <a:gd name="connsiteY2" fmla="*/ 1013949 h 1172573"/>
              <a:gd name="connsiteX3" fmla="*/ 3055630 w 6402887"/>
              <a:gd name="connsiteY3" fmla="*/ 1152495 h 1172573"/>
              <a:gd name="connsiteX4" fmla="*/ 5586600 w 6402887"/>
              <a:gd name="connsiteY4" fmla="*/ 805305 h 1172573"/>
              <a:gd name="connsiteX5" fmla="*/ 6402887 w 6402887"/>
              <a:gd name="connsiteY5" fmla="*/ 190990 h 1172573"/>
              <a:gd name="connsiteX0" fmla="*/ 5466320 w 6098087"/>
              <a:gd name="connsiteY0" fmla="*/ 282631 h 1383364"/>
              <a:gd name="connsiteX1" fmla="*/ 547957 w 6098087"/>
              <a:gd name="connsiteY1" fmla="*/ 268779 h 1383364"/>
              <a:gd name="connsiteX2" fmla="*/ 520249 w 6098087"/>
              <a:gd name="connsiteY2" fmla="*/ 1224740 h 1383364"/>
              <a:gd name="connsiteX3" fmla="*/ 3055630 w 6098087"/>
              <a:gd name="connsiteY3" fmla="*/ 1363286 h 1383364"/>
              <a:gd name="connsiteX4" fmla="*/ 5586600 w 6098087"/>
              <a:gd name="connsiteY4" fmla="*/ 1016096 h 1383364"/>
              <a:gd name="connsiteX5" fmla="*/ 6098087 w 6098087"/>
              <a:gd name="connsiteY5" fmla="*/ 0 h 1383364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98087"/>
              <a:gd name="connsiteY0" fmla="*/ 282631 h 1375156"/>
              <a:gd name="connsiteX1" fmla="*/ 547957 w 6098087"/>
              <a:gd name="connsiteY1" fmla="*/ 268779 h 1375156"/>
              <a:gd name="connsiteX2" fmla="*/ 520249 w 6098087"/>
              <a:gd name="connsiteY2" fmla="*/ 1224740 h 1375156"/>
              <a:gd name="connsiteX3" fmla="*/ 3055630 w 6098087"/>
              <a:gd name="connsiteY3" fmla="*/ 1363286 h 1375156"/>
              <a:gd name="connsiteX4" fmla="*/ 5572745 w 6098087"/>
              <a:gd name="connsiteY4" fmla="*/ 1126932 h 1375156"/>
              <a:gd name="connsiteX5" fmla="*/ 6098087 w 6098087"/>
              <a:gd name="connsiteY5" fmla="*/ 0 h 1375156"/>
              <a:gd name="connsiteX0" fmla="*/ 5466320 w 6014960"/>
              <a:gd name="connsiteY0" fmla="*/ 393467 h 1485992"/>
              <a:gd name="connsiteX1" fmla="*/ 547957 w 6014960"/>
              <a:gd name="connsiteY1" fmla="*/ 379615 h 1485992"/>
              <a:gd name="connsiteX2" fmla="*/ 520249 w 6014960"/>
              <a:gd name="connsiteY2" fmla="*/ 1335576 h 1485992"/>
              <a:gd name="connsiteX3" fmla="*/ 3055630 w 6014960"/>
              <a:gd name="connsiteY3" fmla="*/ 1474122 h 1485992"/>
              <a:gd name="connsiteX4" fmla="*/ 5572745 w 6014960"/>
              <a:gd name="connsiteY4" fmla="*/ 1237768 h 1485992"/>
              <a:gd name="connsiteX5" fmla="*/ 6014960 w 6014960"/>
              <a:gd name="connsiteY5" fmla="*/ 0 h 1485992"/>
              <a:gd name="connsiteX0" fmla="*/ 5442980 w 5991620"/>
              <a:gd name="connsiteY0" fmla="*/ 393467 h 1862358"/>
              <a:gd name="connsiteX1" fmla="*/ 524617 w 5991620"/>
              <a:gd name="connsiteY1" fmla="*/ 379615 h 1862358"/>
              <a:gd name="connsiteX2" fmla="*/ 496909 w 5991620"/>
              <a:gd name="connsiteY2" fmla="*/ 1335576 h 1862358"/>
              <a:gd name="connsiteX3" fmla="*/ 2563407 w 5991620"/>
              <a:gd name="connsiteY3" fmla="*/ 1861713 h 1862358"/>
              <a:gd name="connsiteX4" fmla="*/ 5549405 w 5991620"/>
              <a:gd name="connsiteY4" fmla="*/ 1237768 h 1862358"/>
              <a:gd name="connsiteX5" fmla="*/ 5991620 w 5991620"/>
              <a:gd name="connsiteY5" fmla="*/ 0 h 1862358"/>
              <a:gd name="connsiteX0" fmla="*/ 5442980 w 5991620"/>
              <a:gd name="connsiteY0" fmla="*/ 393467 h 1995935"/>
              <a:gd name="connsiteX1" fmla="*/ 524617 w 5991620"/>
              <a:gd name="connsiteY1" fmla="*/ 379615 h 1995935"/>
              <a:gd name="connsiteX2" fmla="*/ 496909 w 5991620"/>
              <a:gd name="connsiteY2" fmla="*/ 1335576 h 1995935"/>
              <a:gd name="connsiteX3" fmla="*/ 2563407 w 5991620"/>
              <a:gd name="connsiteY3" fmla="*/ 1861713 h 1995935"/>
              <a:gd name="connsiteX4" fmla="*/ 5549405 w 5991620"/>
              <a:gd name="connsiteY4" fmla="*/ 1237768 h 1995935"/>
              <a:gd name="connsiteX5" fmla="*/ 5991620 w 5991620"/>
              <a:gd name="connsiteY5" fmla="*/ 0 h 1995935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62300"/>
              <a:gd name="connsiteX1" fmla="*/ 524617 w 5991620"/>
              <a:gd name="connsiteY1" fmla="*/ 379615 h 1862300"/>
              <a:gd name="connsiteX2" fmla="*/ 496909 w 5991620"/>
              <a:gd name="connsiteY2" fmla="*/ 1335576 h 1862300"/>
              <a:gd name="connsiteX3" fmla="*/ 2563407 w 5991620"/>
              <a:gd name="connsiteY3" fmla="*/ 1861713 h 1862300"/>
              <a:gd name="connsiteX4" fmla="*/ 5353530 w 5991620"/>
              <a:gd name="connsiteY4" fmla="*/ 1242484 h 1862300"/>
              <a:gd name="connsiteX5" fmla="*/ 5991620 w 5991620"/>
              <a:gd name="connsiteY5" fmla="*/ 0 h 1862300"/>
              <a:gd name="connsiteX0" fmla="*/ 5442980 w 5991620"/>
              <a:gd name="connsiteY0" fmla="*/ 393467 h 1881821"/>
              <a:gd name="connsiteX1" fmla="*/ 524617 w 5991620"/>
              <a:gd name="connsiteY1" fmla="*/ 379615 h 1881821"/>
              <a:gd name="connsiteX2" fmla="*/ 496909 w 5991620"/>
              <a:gd name="connsiteY2" fmla="*/ 1335576 h 1881821"/>
              <a:gd name="connsiteX3" fmla="*/ 2563407 w 5991620"/>
              <a:gd name="connsiteY3" fmla="*/ 1861713 h 1881821"/>
              <a:gd name="connsiteX4" fmla="*/ 4322645 w 5991620"/>
              <a:gd name="connsiteY4" fmla="*/ 1721303 h 1881821"/>
              <a:gd name="connsiteX5" fmla="*/ 5353530 w 5991620"/>
              <a:gd name="connsiteY5" fmla="*/ 1242484 h 1881821"/>
              <a:gd name="connsiteX6" fmla="*/ 5991620 w 5991620"/>
              <a:gd name="connsiteY6" fmla="*/ 0 h 1881821"/>
              <a:gd name="connsiteX0" fmla="*/ 5442980 w 5991620"/>
              <a:gd name="connsiteY0" fmla="*/ 393467 h 1902155"/>
              <a:gd name="connsiteX1" fmla="*/ 524617 w 5991620"/>
              <a:gd name="connsiteY1" fmla="*/ 379615 h 1902155"/>
              <a:gd name="connsiteX2" fmla="*/ 496909 w 5991620"/>
              <a:gd name="connsiteY2" fmla="*/ 1335576 h 1902155"/>
              <a:gd name="connsiteX3" fmla="*/ 2563407 w 5991620"/>
              <a:gd name="connsiteY3" fmla="*/ 1861713 h 1902155"/>
              <a:gd name="connsiteX4" fmla="*/ 4124549 w 5991620"/>
              <a:gd name="connsiteY4" fmla="*/ 1796630 h 1902155"/>
              <a:gd name="connsiteX5" fmla="*/ 5353530 w 5991620"/>
              <a:gd name="connsiteY5" fmla="*/ 1242484 h 1902155"/>
              <a:gd name="connsiteX6" fmla="*/ 5991620 w 5991620"/>
              <a:gd name="connsiteY6" fmla="*/ 0 h 190215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77095"/>
              <a:gd name="connsiteX1" fmla="*/ 524617 w 5991620"/>
              <a:gd name="connsiteY1" fmla="*/ 379615 h 1877095"/>
              <a:gd name="connsiteX2" fmla="*/ 496909 w 5991620"/>
              <a:gd name="connsiteY2" fmla="*/ 1335576 h 1877095"/>
              <a:gd name="connsiteX3" fmla="*/ 2563407 w 5991620"/>
              <a:gd name="connsiteY3" fmla="*/ 1861713 h 1877095"/>
              <a:gd name="connsiteX4" fmla="*/ 4124549 w 5991620"/>
              <a:gd name="connsiteY4" fmla="*/ 1796630 h 1877095"/>
              <a:gd name="connsiteX5" fmla="*/ 5353530 w 5991620"/>
              <a:gd name="connsiteY5" fmla="*/ 1242484 h 1877095"/>
              <a:gd name="connsiteX6" fmla="*/ 5991620 w 5991620"/>
              <a:gd name="connsiteY6" fmla="*/ 0 h 1877095"/>
              <a:gd name="connsiteX0" fmla="*/ 5442980 w 5991620"/>
              <a:gd name="connsiteY0" fmla="*/ 393467 h 1867921"/>
              <a:gd name="connsiteX1" fmla="*/ 524617 w 5991620"/>
              <a:gd name="connsiteY1" fmla="*/ 379615 h 1867921"/>
              <a:gd name="connsiteX2" fmla="*/ 496909 w 5991620"/>
              <a:gd name="connsiteY2" fmla="*/ 1335576 h 1867921"/>
              <a:gd name="connsiteX3" fmla="*/ 2563407 w 5991620"/>
              <a:gd name="connsiteY3" fmla="*/ 1861713 h 1867921"/>
              <a:gd name="connsiteX4" fmla="*/ 4124549 w 5991620"/>
              <a:gd name="connsiteY4" fmla="*/ 1796630 h 1867921"/>
              <a:gd name="connsiteX5" fmla="*/ 5353530 w 5991620"/>
              <a:gd name="connsiteY5" fmla="*/ 1242484 h 1867921"/>
              <a:gd name="connsiteX6" fmla="*/ 5991620 w 5991620"/>
              <a:gd name="connsiteY6" fmla="*/ 0 h 1867921"/>
              <a:gd name="connsiteX0" fmla="*/ 5395688 w 5944328"/>
              <a:gd name="connsiteY0" fmla="*/ 393467 h 1843934"/>
              <a:gd name="connsiteX1" fmla="*/ 477325 w 5944328"/>
              <a:gd name="connsiteY1" fmla="*/ 379615 h 1843934"/>
              <a:gd name="connsiteX2" fmla="*/ 449617 w 5944328"/>
              <a:gd name="connsiteY2" fmla="*/ 1335576 h 1843934"/>
              <a:gd name="connsiteX3" fmla="*/ 1486586 w 5944328"/>
              <a:gd name="connsiteY3" fmla="*/ 1837505 h 1843934"/>
              <a:gd name="connsiteX4" fmla="*/ 4077257 w 5944328"/>
              <a:gd name="connsiteY4" fmla="*/ 1796630 h 1843934"/>
              <a:gd name="connsiteX5" fmla="*/ 5306238 w 5944328"/>
              <a:gd name="connsiteY5" fmla="*/ 1242484 h 1843934"/>
              <a:gd name="connsiteX6" fmla="*/ 5944328 w 5944328"/>
              <a:gd name="connsiteY6" fmla="*/ 0 h 1843934"/>
              <a:gd name="connsiteX0" fmla="*/ 5395688 w 5944328"/>
              <a:gd name="connsiteY0" fmla="*/ 393467 h 1852546"/>
              <a:gd name="connsiteX1" fmla="*/ 477325 w 5944328"/>
              <a:gd name="connsiteY1" fmla="*/ 379615 h 1852546"/>
              <a:gd name="connsiteX2" fmla="*/ 449617 w 5944328"/>
              <a:gd name="connsiteY2" fmla="*/ 1335576 h 1852546"/>
              <a:gd name="connsiteX3" fmla="*/ 1486586 w 5944328"/>
              <a:gd name="connsiteY3" fmla="*/ 1837505 h 1852546"/>
              <a:gd name="connsiteX4" fmla="*/ 4077257 w 5944328"/>
              <a:gd name="connsiteY4" fmla="*/ 1796630 h 1852546"/>
              <a:gd name="connsiteX5" fmla="*/ 5306238 w 5944328"/>
              <a:gd name="connsiteY5" fmla="*/ 1242484 h 1852546"/>
              <a:gd name="connsiteX6" fmla="*/ 5944328 w 5944328"/>
              <a:gd name="connsiteY6" fmla="*/ 0 h 1852546"/>
              <a:gd name="connsiteX0" fmla="*/ 5395688 w 5944328"/>
              <a:gd name="connsiteY0" fmla="*/ 393467 h 1852016"/>
              <a:gd name="connsiteX1" fmla="*/ 477325 w 5944328"/>
              <a:gd name="connsiteY1" fmla="*/ 379615 h 1852016"/>
              <a:gd name="connsiteX2" fmla="*/ 449617 w 5944328"/>
              <a:gd name="connsiteY2" fmla="*/ 1335576 h 1852016"/>
              <a:gd name="connsiteX3" fmla="*/ 1486586 w 5944328"/>
              <a:gd name="connsiteY3" fmla="*/ 1837505 h 1852016"/>
              <a:gd name="connsiteX4" fmla="*/ 4077257 w 5944328"/>
              <a:gd name="connsiteY4" fmla="*/ 1796630 h 1852016"/>
              <a:gd name="connsiteX5" fmla="*/ 5306238 w 5944328"/>
              <a:gd name="connsiteY5" fmla="*/ 1242484 h 1852016"/>
              <a:gd name="connsiteX6" fmla="*/ 5944328 w 5944328"/>
              <a:gd name="connsiteY6" fmla="*/ 0 h 1852016"/>
              <a:gd name="connsiteX0" fmla="*/ 5395688 w 5944328"/>
              <a:gd name="connsiteY0" fmla="*/ 393467 h 1839588"/>
              <a:gd name="connsiteX1" fmla="*/ 477325 w 5944328"/>
              <a:gd name="connsiteY1" fmla="*/ 379615 h 1839588"/>
              <a:gd name="connsiteX2" fmla="*/ 449617 w 5944328"/>
              <a:gd name="connsiteY2" fmla="*/ 1335576 h 1839588"/>
              <a:gd name="connsiteX3" fmla="*/ 1486586 w 5944328"/>
              <a:gd name="connsiteY3" fmla="*/ 1837505 h 1839588"/>
              <a:gd name="connsiteX4" fmla="*/ 3671633 w 5944328"/>
              <a:gd name="connsiteY4" fmla="*/ 1555530 h 1839588"/>
              <a:gd name="connsiteX5" fmla="*/ 5306238 w 5944328"/>
              <a:gd name="connsiteY5" fmla="*/ 1242484 h 1839588"/>
              <a:gd name="connsiteX6" fmla="*/ 5944328 w 5944328"/>
              <a:gd name="connsiteY6" fmla="*/ 0 h 18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328" h="1839588">
                <a:moveTo>
                  <a:pt x="5395688" y="393467"/>
                </a:moveTo>
                <a:cubicBezTo>
                  <a:pt x="5019306" y="231831"/>
                  <a:pt x="1442525" y="395779"/>
                  <a:pt x="477325" y="379615"/>
                </a:cubicBezTo>
                <a:cubicBezTo>
                  <a:pt x="-487875" y="363451"/>
                  <a:pt x="281407" y="1092594"/>
                  <a:pt x="449617" y="1335576"/>
                </a:cubicBezTo>
                <a:cubicBezTo>
                  <a:pt x="617827" y="1578558"/>
                  <a:pt x="949583" y="1800846"/>
                  <a:pt x="1486586" y="1837505"/>
                </a:cubicBezTo>
                <a:cubicBezTo>
                  <a:pt x="2023589" y="1874164"/>
                  <a:pt x="2912589" y="1412988"/>
                  <a:pt x="3671633" y="1555530"/>
                </a:cubicBezTo>
                <a:cubicBezTo>
                  <a:pt x="4430677" y="1698072"/>
                  <a:pt x="4927456" y="1501739"/>
                  <a:pt x="5306238" y="1242484"/>
                </a:cubicBezTo>
                <a:cubicBezTo>
                  <a:pt x="5685021" y="983229"/>
                  <a:pt x="5764407" y="111622"/>
                  <a:pt x="5944328" y="0"/>
                </a:cubicBezTo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89E8A-DBAA-954F-AD2D-10D9E65737E0}"/>
              </a:ext>
            </a:extLst>
          </p:cNvPr>
          <p:cNvSpPr txBox="1"/>
          <p:nvPr/>
        </p:nvSpPr>
        <p:spPr>
          <a:xfrm>
            <a:off x="2088843" y="5573080"/>
            <a:ext cx="50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0"/>
              </a:rPr>
              <a:t>Реализация функции чтения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DE2F36-9C98-DC43-9838-64D313C3E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09" y="2640784"/>
            <a:ext cx="4415582" cy="25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502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13114</TotalTime>
  <Words>627</Words>
  <Application>Microsoft Macintosh PowerPoint</Application>
  <PresentationFormat>Экран (4:3)</PresentationFormat>
  <Paragraphs>120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Montserrat</vt:lpstr>
      <vt:lpstr>Montserrat Medium</vt:lpstr>
      <vt:lpstr>Montserrat SemiBold</vt:lpstr>
      <vt:lpstr>Тема Office</vt:lpstr>
      <vt:lpstr>Урок 8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Разбор дз</vt:lpstr>
      <vt:lpstr>Повтороение</vt:lpstr>
      <vt:lpstr>Что такое указатель?</vt:lpstr>
      <vt:lpstr>Что такое адресная арифметика?</vt:lpstr>
      <vt:lpstr>Какой размер указателя в 64 разрядных системах?</vt:lpstr>
      <vt:lpstr>А в 32 разрядных?</vt:lpstr>
      <vt:lpstr>Указатели часть 3</vt:lpstr>
      <vt:lpstr>Задача</vt:lpstr>
      <vt:lpstr>Указатели</vt:lpstr>
      <vt:lpstr>Указатели</vt:lpstr>
      <vt:lpstr>Задача</vt:lpstr>
      <vt:lpstr>Указатели</vt:lpstr>
      <vt:lpstr>Указатели</vt:lpstr>
      <vt:lpstr>Задача</vt:lpstr>
      <vt:lpstr>Указатели</vt:lpstr>
      <vt:lpstr>Рекурсия</vt:lpstr>
      <vt:lpstr>Что такое рекурсия?</vt:lpstr>
      <vt:lpstr>Рекурсия</vt:lpstr>
      <vt:lpstr>Задача</vt:lpstr>
      <vt:lpstr>Рекурсия</vt:lpstr>
      <vt:lpstr>Рекурсия</vt:lpstr>
      <vt:lpstr>Рекурсия</vt:lpstr>
      <vt:lpstr>Символы</vt:lpstr>
      <vt:lpstr>Символы</vt:lpstr>
      <vt:lpstr>Символы</vt:lpstr>
      <vt:lpstr>Задача</vt:lpstr>
      <vt:lpstr>Символы</vt:lpstr>
      <vt:lpstr>Символы</vt:lpstr>
      <vt:lpstr>Задача</vt:lpstr>
      <vt:lpstr>Символы</vt:lpstr>
      <vt:lpstr>Символы</vt:lpstr>
      <vt:lpstr>Задача</vt:lpstr>
      <vt:lpstr>Строки</vt:lpstr>
      <vt:lpstr>Многофайловый проект</vt:lpstr>
    </vt:vector>
  </TitlesOfParts>
  <Company>MGTU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 программирования C++</dc:title>
  <dc:creator>Ivanova</dc:creator>
  <cp:lastModifiedBy>артеи гудзенко</cp:lastModifiedBy>
  <cp:revision>253</cp:revision>
  <dcterms:created xsi:type="dcterms:W3CDTF">2005-12-18T05:43:07Z</dcterms:created>
  <dcterms:modified xsi:type="dcterms:W3CDTF">2022-12-14T16:26:56Z</dcterms:modified>
</cp:coreProperties>
</file>